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10"/>
  </p:notesMasterIdLst>
  <p:sldIdLst>
    <p:sldId id="276" r:id="rId5"/>
    <p:sldId id="277" r:id="rId6"/>
    <p:sldId id="264" r:id="rId7"/>
    <p:sldId id="265" r:id="rId8"/>
    <p:sldId id="278" r:id="rId9"/>
    <p:sldId id="280" r:id="rId10"/>
    <p:sldId id="266" r:id="rId11"/>
    <p:sldId id="292" r:id="rId12"/>
    <p:sldId id="283" r:id="rId13"/>
    <p:sldId id="291" r:id="rId14"/>
    <p:sldId id="290" r:id="rId15"/>
    <p:sldId id="284" r:id="rId16"/>
    <p:sldId id="294" r:id="rId17"/>
    <p:sldId id="295" r:id="rId18"/>
    <p:sldId id="297" r:id="rId19"/>
    <p:sldId id="298" r:id="rId20"/>
    <p:sldId id="289" r:id="rId21"/>
    <p:sldId id="301" r:id="rId22"/>
    <p:sldId id="296" r:id="rId23"/>
    <p:sldId id="299" r:id="rId24"/>
    <p:sldId id="300" r:id="rId25"/>
    <p:sldId id="286" r:id="rId26"/>
    <p:sldId id="303" r:id="rId27"/>
    <p:sldId id="304" r:id="rId28"/>
    <p:sldId id="305" r:id="rId29"/>
    <p:sldId id="287" r:id="rId30"/>
    <p:sldId id="306" r:id="rId31"/>
    <p:sldId id="302" r:id="rId32"/>
    <p:sldId id="293" r:id="rId33"/>
    <p:sldId id="332" r:id="rId34"/>
    <p:sldId id="333" r:id="rId35"/>
    <p:sldId id="334" r:id="rId36"/>
    <p:sldId id="335" r:id="rId37"/>
    <p:sldId id="337" r:id="rId38"/>
    <p:sldId id="336" r:id="rId39"/>
    <p:sldId id="338" r:id="rId40"/>
    <p:sldId id="339" r:id="rId41"/>
    <p:sldId id="331" r:id="rId42"/>
    <p:sldId id="307" r:id="rId43"/>
    <p:sldId id="308" r:id="rId44"/>
    <p:sldId id="309" r:id="rId45"/>
    <p:sldId id="313" r:id="rId46"/>
    <p:sldId id="315" r:id="rId47"/>
    <p:sldId id="314" r:id="rId48"/>
    <p:sldId id="345" r:id="rId49"/>
    <p:sldId id="316" r:id="rId50"/>
    <p:sldId id="317" r:id="rId51"/>
    <p:sldId id="340" r:id="rId52"/>
    <p:sldId id="311" r:id="rId53"/>
    <p:sldId id="324" r:id="rId54"/>
    <p:sldId id="341" r:id="rId55"/>
    <p:sldId id="319" r:id="rId56"/>
    <p:sldId id="318" r:id="rId57"/>
    <p:sldId id="325" r:id="rId58"/>
    <p:sldId id="343" r:id="rId59"/>
    <p:sldId id="354" r:id="rId60"/>
    <p:sldId id="344" r:id="rId61"/>
    <p:sldId id="320" r:id="rId62"/>
    <p:sldId id="322" r:id="rId63"/>
    <p:sldId id="346" r:id="rId64"/>
    <p:sldId id="321" r:id="rId65"/>
    <p:sldId id="326" r:id="rId66"/>
    <p:sldId id="348" r:id="rId67"/>
    <p:sldId id="349" r:id="rId68"/>
    <p:sldId id="328" r:id="rId69"/>
    <p:sldId id="330" r:id="rId70"/>
    <p:sldId id="329" r:id="rId71"/>
    <p:sldId id="327" r:id="rId72"/>
    <p:sldId id="350" r:id="rId73"/>
    <p:sldId id="351" r:id="rId74"/>
    <p:sldId id="323" r:id="rId75"/>
    <p:sldId id="355" r:id="rId76"/>
    <p:sldId id="356" r:id="rId77"/>
    <p:sldId id="357" r:id="rId78"/>
    <p:sldId id="359" r:id="rId79"/>
    <p:sldId id="352" r:id="rId80"/>
    <p:sldId id="360" r:id="rId81"/>
    <p:sldId id="363" r:id="rId82"/>
    <p:sldId id="361" r:id="rId83"/>
    <p:sldId id="362" r:id="rId84"/>
    <p:sldId id="358" r:id="rId85"/>
    <p:sldId id="367" r:id="rId86"/>
    <p:sldId id="310" r:id="rId87"/>
    <p:sldId id="368" r:id="rId88"/>
    <p:sldId id="366" r:id="rId89"/>
    <p:sldId id="369" r:id="rId90"/>
    <p:sldId id="370" r:id="rId91"/>
    <p:sldId id="371" r:id="rId92"/>
    <p:sldId id="372" r:id="rId93"/>
    <p:sldId id="373" r:id="rId94"/>
    <p:sldId id="374" r:id="rId95"/>
    <p:sldId id="342" r:id="rId96"/>
    <p:sldId id="353" r:id="rId97"/>
    <p:sldId id="377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  <p:sldId id="385" r:id="rId106"/>
    <p:sldId id="386" r:id="rId107"/>
    <p:sldId id="387" r:id="rId108"/>
    <p:sldId id="388" r:id="rId109"/>
    <p:sldId id="389" r:id="rId110"/>
    <p:sldId id="268" r:id="rId111"/>
    <p:sldId id="392" r:id="rId112"/>
    <p:sldId id="391" r:id="rId113"/>
    <p:sldId id="269" r:id="rId114"/>
    <p:sldId id="390" r:id="rId115"/>
    <p:sldId id="376" r:id="rId116"/>
    <p:sldId id="459" r:id="rId117"/>
    <p:sldId id="375" r:id="rId118"/>
    <p:sldId id="393" r:id="rId119"/>
    <p:sldId id="394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3" r:id="rId128"/>
    <p:sldId id="404" r:id="rId129"/>
    <p:sldId id="405" r:id="rId130"/>
    <p:sldId id="406" r:id="rId131"/>
    <p:sldId id="407" r:id="rId132"/>
    <p:sldId id="409" r:id="rId133"/>
    <p:sldId id="411" r:id="rId134"/>
    <p:sldId id="413" r:id="rId135"/>
    <p:sldId id="410" r:id="rId136"/>
    <p:sldId id="412" r:id="rId137"/>
    <p:sldId id="414" r:id="rId138"/>
    <p:sldId id="416" r:id="rId139"/>
    <p:sldId id="417" r:id="rId140"/>
    <p:sldId id="418" r:id="rId141"/>
    <p:sldId id="419" r:id="rId142"/>
    <p:sldId id="421" r:id="rId143"/>
    <p:sldId id="420" r:id="rId144"/>
    <p:sldId id="422" r:id="rId145"/>
    <p:sldId id="425" r:id="rId146"/>
    <p:sldId id="426" r:id="rId147"/>
    <p:sldId id="428" r:id="rId148"/>
    <p:sldId id="427" r:id="rId149"/>
    <p:sldId id="429" r:id="rId150"/>
    <p:sldId id="430" r:id="rId151"/>
    <p:sldId id="431" r:id="rId152"/>
    <p:sldId id="432" r:id="rId153"/>
    <p:sldId id="433" r:id="rId154"/>
    <p:sldId id="434" r:id="rId155"/>
    <p:sldId id="435" r:id="rId156"/>
    <p:sldId id="436" r:id="rId157"/>
    <p:sldId id="438" r:id="rId158"/>
    <p:sldId id="439" r:id="rId159"/>
    <p:sldId id="440" r:id="rId160"/>
    <p:sldId id="447" r:id="rId161"/>
    <p:sldId id="423" r:id="rId162"/>
    <p:sldId id="441" r:id="rId163"/>
    <p:sldId id="448" r:id="rId164"/>
    <p:sldId id="450" r:id="rId165"/>
    <p:sldId id="449" r:id="rId166"/>
    <p:sldId id="463" r:id="rId167"/>
    <p:sldId id="462" r:id="rId168"/>
    <p:sldId id="461" r:id="rId169"/>
    <p:sldId id="460" r:id="rId170"/>
    <p:sldId id="424" r:id="rId171"/>
    <p:sldId id="452" r:id="rId172"/>
    <p:sldId id="451" r:id="rId173"/>
    <p:sldId id="453" r:id="rId174"/>
    <p:sldId id="454" r:id="rId175"/>
    <p:sldId id="445" r:id="rId176"/>
    <p:sldId id="443" r:id="rId177"/>
    <p:sldId id="444" r:id="rId178"/>
    <p:sldId id="507" r:id="rId179"/>
    <p:sldId id="509" r:id="rId180"/>
    <p:sldId id="508" r:id="rId181"/>
    <p:sldId id="505" r:id="rId182"/>
    <p:sldId id="466" r:id="rId183"/>
    <p:sldId id="467" r:id="rId184"/>
    <p:sldId id="468" r:id="rId185"/>
    <p:sldId id="469" r:id="rId186"/>
    <p:sldId id="464" r:id="rId187"/>
    <p:sldId id="465" r:id="rId188"/>
    <p:sldId id="473" r:id="rId189"/>
    <p:sldId id="470" r:id="rId190"/>
    <p:sldId id="471" r:id="rId191"/>
    <p:sldId id="472" r:id="rId192"/>
    <p:sldId id="475" r:id="rId193"/>
    <p:sldId id="476" r:id="rId194"/>
    <p:sldId id="593" r:id="rId195"/>
    <p:sldId id="592" r:id="rId196"/>
    <p:sldId id="474" r:id="rId197"/>
    <p:sldId id="477" r:id="rId198"/>
    <p:sldId id="492" r:id="rId199"/>
    <p:sldId id="281" r:id="rId200"/>
    <p:sldId id="502" r:id="rId201"/>
    <p:sldId id="503" r:id="rId202"/>
    <p:sldId id="511" r:id="rId203"/>
    <p:sldId id="504" r:id="rId204"/>
    <p:sldId id="513" r:id="rId205"/>
    <p:sldId id="514" r:id="rId206"/>
    <p:sldId id="515" r:id="rId207"/>
    <p:sldId id="517" r:id="rId208"/>
    <p:sldId id="518" r:id="rId209"/>
    <p:sldId id="519" r:id="rId210"/>
    <p:sldId id="520" r:id="rId211"/>
    <p:sldId id="521" r:id="rId212"/>
    <p:sldId id="522" r:id="rId213"/>
    <p:sldId id="524" r:id="rId214"/>
    <p:sldId id="523" r:id="rId215"/>
    <p:sldId id="525" r:id="rId216"/>
    <p:sldId id="526" r:id="rId217"/>
    <p:sldId id="527" r:id="rId218"/>
    <p:sldId id="528" r:id="rId219"/>
    <p:sldId id="555" r:id="rId220"/>
    <p:sldId id="529" r:id="rId221"/>
    <p:sldId id="534" r:id="rId222"/>
    <p:sldId id="536" r:id="rId223"/>
    <p:sldId id="538" r:id="rId224"/>
    <p:sldId id="537" r:id="rId225"/>
    <p:sldId id="540" r:id="rId226"/>
    <p:sldId id="535" r:id="rId227"/>
    <p:sldId id="541" r:id="rId228"/>
    <p:sldId id="542" r:id="rId229"/>
    <p:sldId id="543" r:id="rId230"/>
    <p:sldId id="544" r:id="rId231"/>
    <p:sldId id="546" r:id="rId232"/>
    <p:sldId id="545" r:id="rId233"/>
    <p:sldId id="547" r:id="rId234"/>
    <p:sldId id="550" r:id="rId235"/>
    <p:sldId id="552" r:id="rId236"/>
    <p:sldId id="551" r:id="rId237"/>
    <p:sldId id="553" r:id="rId238"/>
    <p:sldId id="554" r:id="rId239"/>
    <p:sldId id="530" r:id="rId240"/>
    <p:sldId id="556" r:id="rId241"/>
    <p:sldId id="559" r:id="rId242"/>
    <p:sldId id="558" r:id="rId243"/>
    <p:sldId id="560" r:id="rId244"/>
    <p:sldId id="561" r:id="rId245"/>
    <p:sldId id="562" r:id="rId246"/>
    <p:sldId id="563" r:id="rId247"/>
    <p:sldId id="531" r:id="rId248"/>
    <p:sldId id="564" r:id="rId249"/>
    <p:sldId id="568" r:id="rId250"/>
    <p:sldId id="569" r:id="rId251"/>
    <p:sldId id="565" r:id="rId252"/>
    <p:sldId id="570" r:id="rId253"/>
    <p:sldId id="571" r:id="rId254"/>
    <p:sldId id="566" r:id="rId255"/>
    <p:sldId id="572" r:id="rId256"/>
    <p:sldId id="567" r:id="rId257"/>
    <p:sldId id="532" r:id="rId258"/>
    <p:sldId id="574" r:id="rId259"/>
    <p:sldId id="573" r:id="rId260"/>
    <p:sldId id="575" r:id="rId261"/>
    <p:sldId id="576" r:id="rId262"/>
    <p:sldId id="577" r:id="rId263"/>
    <p:sldId id="533" r:id="rId264"/>
    <p:sldId id="578" r:id="rId265"/>
    <p:sldId id="580" r:id="rId266"/>
    <p:sldId id="581" r:id="rId267"/>
    <p:sldId id="579" r:id="rId268"/>
    <p:sldId id="582" r:id="rId269"/>
    <p:sldId id="583" r:id="rId270"/>
    <p:sldId id="584" r:id="rId271"/>
    <p:sldId id="585" r:id="rId272"/>
    <p:sldId id="586" r:id="rId273"/>
    <p:sldId id="587" r:id="rId274"/>
    <p:sldId id="282" r:id="rId275"/>
    <p:sldId id="478" r:id="rId276"/>
    <p:sldId id="495" r:id="rId277"/>
    <p:sldId id="486" r:id="rId278"/>
    <p:sldId id="480" r:id="rId279"/>
    <p:sldId id="491" r:id="rId280"/>
    <p:sldId id="490" r:id="rId281"/>
    <p:sldId id="594" r:id="rId282"/>
    <p:sldId id="494" r:id="rId283"/>
    <p:sldId id="481" r:id="rId284"/>
    <p:sldId id="501" r:id="rId285"/>
    <p:sldId id="497" r:id="rId286"/>
    <p:sldId id="484" r:id="rId287"/>
    <p:sldId id="483" r:id="rId288"/>
    <p:sldId id="485" r:id="rId289"/>
    <p:sldId id="482" r:id="rId290"/>
    <p:sldId id="493" r:id="rId291"/>
    <p:sldId id="496" r:id="rId292"/>
    <p:sldId id="498" r:id="rId293"/>
    <p:sldId id="500" r:id="rId294"/>
    <p:sldId id="499" r:id="rId295"/>
    <p:sldId id="588" r:id="rId296"/>
    <p:sldId id="589" r:id="rId297"/>
    <p:sldId id="590" r:id="rId298"/>
    <p:sldId id="597" r:id="rId299"/>
    <p:sldId id="596" r:id="rId300"/>
    <p:sldId id="595" r:id="rId301"/>
    <p:sldId id="598" r:id="rId302"/>
    <p:sldId id="599" r:id="rId303"/>
    <p:sldId id="600" r:id="rId304"/>
    <p:sldId id="601" r:id="rId305"/>
    <p:sldId id="275" r:id="rId306"/>
    <p:sldId id="273" r:id="rId307"/>
    <p:sldId id="591" r:id="rId308"/>
    <p:sldId id="602" r:id="rId30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1"/>
      <p:bold r:id="rId312"/>
      <p:italic r:id="rId313"/>
      <p:boldItalic r:id="rId314"/>
    </p:embeddedFont>
    <p:embeddedFont>
      <p:font typeface="Century Gothic" panose="020B0502020202020204" pitchFamily="34" charset="0"/>
      <p:regular r:id="rId315"/>
      <p:bold r:id="rId316"/>
      <p:italic r:id="rId317"/>
      <p:boldItalic r:id="rId3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9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E3E3"/>
    <a:srgbClr val="AFE0CE"/>
    <a:srgbClr val="EA4E60"/>
    <a:srgbClr val="1E4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1481B-0680-4975-84E7-5D3893DA45DB}" v="277" dt="2022-06-07T03:38:28.230"/>
    <p1510:client id="{10DBC0FE-C86B-9489-F133-C45DA65BF164}" v="55" dt="2022-06-07T01:28:11.710"/>
    <p1510:client id="{1DF312DF-47F9-293B-7046-C2DB216B10D0}" v="323" dt="2022-05-28T03:38:21.086"/>
    <p1510:client id="{23DADCF1-2F9F-2AAD-24AA-BFD7F8E040CE}" v="56" dt="2022-06-07T12:55:42.277"/>
    <p1510:client id="{3B93ACB5-C5CC-EB2A-0F3E-D8C605635D54}" v="136" dt="2022-06-10T18:39:24.073"/>
    <p1510:client id="{3C0AF2E3-F561-2E9A-E29F-7E09DD0C6515}" v="727" dt="2022-06-09T15:40:10.699"/>
    <p1510:client id="{3EE5E5D3-3287-19A4-F0E9-16D0B90C04AE}" v="156" dt="2022-06-01T20:34:35.363"/>
    <p1510:client id="{41A4FDB2-04E8-D2C5-6060-E2A9E54FC83B}" v="967" dt="2022-05-30T21:29:38.490"/>
    <p1510:client id="{41C2DD10-06AB-EEAA-57AF-3B44186D53C3}" v="1071" dt="2022-06-07T03:21:00.251"/>
    <p1510:client id="{4979C75B-9153-5889-F256-D56B1DC5158B}" v="17" dt="2022-05-30T11:41:04.300"/>
    <p1510:client id="{4BD3B7B8-28D0-D830-C3B2-9A8C385720E8}" v="120" dt="2022-06-09T20:05:04.044"/>
    <p1510:client id="{4FA71A43-13E6-AC06-6094-D609AB45BB15}" v="165" dt="2022-06-08T23:24:18.740"/>
    <p1510:client id="{4FCDA631-2A6B-D48C-97DF-6E046F1B7EA2}" v="117" dt="2022-06-08T16:35:47.783"/>
    <p1510:client id="{53BC07E7-A985-D1AA-7FF1-0A070BDA8B94}" v="714" dt="2022-06-21T03:50:10.029"/>
    <p1510:client id="{564470C2-674A-8ACE-5858-551CD65CC53F}" v="85" dt="2022-06-08T20:53:40.319"/>
    <p1510:client id="{5971352A-507C-7DB5-8656-DA16BCC83108}" v="397" dt="2022-06-07T17:28:11.321"/>
    <p1510:client id="{63DDCA7A-AC72-66C9-7CE1-0083E2BF884C}" v="3326" dt="2022-06-10T07:23:33.602"/>
    <p1510:client id="{64A4768F-5646-E9DF-D77C-B9375E0CD6AF}" v="93" dt="2022-06-13T02:19:20.354"/>
    <p1510:client id="{6F4E37D2-8318-0C78-9A75-C71758AA0A10}" v="391" dt="2022-06-09T02:40:02.318"/>
    <p1510:client id="{726E78DB-6CAD-BF5D-7C6D-70D85E627C00}" v="2" dt="2022-05-30T12:44:05.789"/>
    <p1510:client id="{73CB9C90-B8E7-1637-9639-8C1E3FCA500D}" v="366" dt="2022-06-09T18:34:05.223"/>
    <p1510:client id="{7FFC8062-870C-F8F8-1B22-2D26FE5B3FCD}" v="752" dt="2022-06-06T17:58:53.203"/>
    <p1510:client id="{A0D41D7D-098C-634D-6244-440D566A3C49}" v="1261" dt="2022-06-08T04:20:09.746"/>
    <p1510:client id="{A6AF6794-4A90-898F-1832-EC334BAE0C6F}" v="237" dt="2022-06-08T04:45:30.650"/>
    <p1510:client id="{ADF8AF69-8BC3-CA78-E8E3-F926953F6BBD}" v="147" dt="2022-06-07T12:48:41.930"/>
    <p1510:client id="{C9F557E1-1D47-4AAC-A642-ACE67AB3E600}" v="618" dt="2022-06-01T04:02:30.340"/>
    <p1510:client id="{CAFDB38E-5F72-3608-DA63-30C1B09C110C}" v="2497" dt="2022-06-03T07:18:06.284"/>
    <p1510:client id="{DC0FEA07-A532-777F-9F52-CB64416F60AE}" v="721" dt="2022-06-08T20:23:31.792"/>
    <p1510:client id="{DFFD63DB-B8CE-93CC-9EA0-0854BDA10E48}" v="795" dt="2022-06-02T05:36:28.205"/>
    <p1510:client id="{E6383CFA-4F77-F0E9-95E8-EDACEDD34E4F}" v="68" dt="2022-06-13T06:37:28.925"/>
    <p1510:client id="{E6CD382E-987D-46D4-5963-686DC692772B}" v="3312" dt="2022-06-10T04:07:07.715"/>
    <p1510:client id="{ECD0AF90-869E-40F9-81AB-9543A77C2B48}" v="1" dt="2022-07-26T20:14:00.921"/>
    <p1510:client id="{F687B627-6FCF-9C94-E320-8C5C44913008}" v="9" dt="2022-06-25T04:26:17.908"/>
    <p1510:client id="{F8FB744F-43A5-7198-BBCA-7F951AF6BF29}" v="246" dt="2022-06-07T14:15:39.991"/>
    <p1510:client id="{FC68414B-541B-5C96-FA48-C3D77C3A15AD}" v="1131" dt="2022-06-09T17:59:11.891"/>
    <p1510:client id="{FFDB33DF-A9BF-03D3-DF32-F796229E2D32}" v="120" dt="2022-06-09T19:51:57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microsoft.com/office/2015/10/relationships/revisionInfo" Target="revisionInfo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font" Target="fonts/font5.fntdata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font" Target="fonts/font7.fntdata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font" Target="fonts/font8.fntdata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customschemas.google.com/relationships/presentationmetadata" Target="metadata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presProps" Target="presProps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notesMaster" Target="notesMasters/notesMaster1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viewProps" Target="viewProps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font" Target="fonts/font1.fntdata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font" Target="fonts/font2.fntdata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font" Target="fonts/font4.fntdata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1BD18-0B77-4794-81F2-55CE8503884C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BE264-FBF2-45F4-91C6-FB1EF6DEC1DA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Revisando</a:t>
          </a:r>
          <a:endParaRPr lang="en-US" err="1"/>
        </a:p>
      </dgm:t>
    </dgm:pt>
    <dgm:pt modelId="{8F7C7999-9BF8-49EB-A1AC-1AF6B106AF8B}" type="parTrans" cxnId="{BE46116E-9B0F-4E35-81F9-BC9BA64D4834}">
      <dgm:prSet/>
      <dgm:spPr/>
      <dgm:t>
        <a:bodyPr/>
        <a:lstStyle/>
        <a:p>
          <a:endParaRPr lang="en-US"/>
        </a:p>
      </dgm:t>
    </dgm:pt>
    <dgm:pt modelId="{AE507E9D-DEC7-4AFC-895B-EC6E9739438B}" type="sibTrans" cxnId="{BE46116E-9B0F-4E35-81F9-BC9BA64D4834}">
      <dgm:prSet/>
      <dgm:spPr/>
      <dgm:t>
        <a:bodyPr/>
        <a:lstStyle/>
        <a:p>
          <a:endParaRPr lang="en-US"/>
        </a:p>
      </dgm:t>
    </dgm:pt>
    <dgm:pt modelId="{EA0B1B4A-24BB-438A-81AF-7FD73284B332}">
      <dgm:prSet phldrT="[Text]" phldr="0"/>
      <dgm:spPr/>
      <dgm:t>
        <a:bodyPr/>
        <a:lstStyle/>
        <a:p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Conceitos</a:t>
          </a:r>
          <a:r>
            <a:rPr lang="en-US">
              <a:latin typeface="Arial"/>
            </a:rPr>
            <a:t> de BD</a:t>
          </a:r>
          <a:endParaRPr lang="en-US"/>
        </a:p>
      </dgm:t>
    </dgm:pt>
    <dgm:pt modelId="{A695D5E6-F3C3-4C1A-ABDD-CCE82C54E731}" type="parTrans" cxnId="{45D32DF7-07DB-43B6-A987-0487A3EE213F}">
      <dgm:prSet/>
      <dgm:spPr/>
      <dgm:t>
        <a:bodyPr/>
        <a:lstStyle/>
        <a:p>
          <a:endParaRPr lang="en-US"/>
        </a:p>
      </dgm:t>
    </dgm:pt>
    <dgm:pt modelId="{EBB9A608-B085-4B9D-9460-F222CEBDCFB5}" type="sibTrans" cxnId="{45D32DF7-07DB-43B6-A987-0487A3EE213F}">
      <dgm:prSet/>
      <dgm:spPr/>
      <dgm:t>
        <a:bodyPr/>
        <a:lstStyle/>
        <a:p>
          <a:endParaRPr lang="en-US"/>
        </a:p>
      </dgm:t>
    </dgm:pt>
    <dgm:pt modelId="{344E5A9A-E9AC-44DC-8EA8-5A0C01188D97}">
      <dgm:prSet phldrT="[Text]"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Design de BDs</a:t>
          </a:r>
          <a:endParaRPr lang="en-US" b="1"/>
        </a:p>
      </dgm:t>
    </dgm:pt>
    <dgm:pt modelId="{762E9E8A-D14D-4DB0-9369-B8528C3DDE24}" type="parTrans" cxnId="{B07E2D93-AE89-4E85-A00D-E5397793AD06}">
      <dgm:prSet/>
      <dgm:spPr/>
      <dgm:t>
        <a:bodyPr/>
        <a:lstStyle/>
        <a:p>
          <a:endParaRPr lang="en-US"/>
        </a:p>
      </dgm:t>
    </dgm:pt>
    <dgm:pt modelId="{2E59A645-E43E-43E8-BEA1-3CBFA162DD07}" type="sibTrans" cxnId="{B07E2D93-AE89-4E85-A00D-E5397793AD06}">
      <dgm:prSet/>
      <dgm:spPr/>
      <dgm:t>
        <a:bodyPr/>
        <a:lstStyle/>
        <a:p>
          <a:endParaRPr lang="en-US"/>
        </a:p>
      </dgm:t>
    </dgm:pt>
    <dgm:pt modelId="{36D12D42-726D-4C10-B2BC-03284CD4C1DC}">
      <dgm:prSet phldr="0"/>
      <dgm:spPr/>
      <dgm:t>
        <a:bodyPr/>
        <a:lstStyle/>
        <a:p>
          <a:r>
            <a:rPr lang="en-US">
              <a:latin typeface="Arial"/>
            </a:rPr>
            <a:t> Requisitos relacionados ao SGBD</a:t>
          </a:r>
          <a:endParaRPr lang="en-US"/>
        </a:p>
      </dgm:t>
    </dgm:pt>
    <dgm:pt modelId="{3A36DFF5-CE4E-4242-BD84-3AD7970ED810}" type="parTrans" cxnId="{3B52060F-7D50-4EF6-85AA-F11680E5686E}">
      <dgm:prSet/>
      <dgm:spPr/>
    </dgm:pt>
    <dgm:pt modelId="{91FA665E-33B4-405B-86CF-6CB8A35CCDB9}" type="sibTrans" cxnId="{3B52060F-7D50-4EF6-85AA-F11680E5686E}">
      <dgm:prSet/>
      <dgm:spPr/>
    </dgm:pt>
    <dgm:pt modelId="{6BD20832-4AE6-44D1-8E4C-290F8E6A0931}">
      <dgm:prSet phldr="0"/>
      <dgm:spPr/>
      <dgm:t>
        <a:bodyPr/>
        <a:lstStyle/>
        <a:p>
          <a:r>
            <a:rPr lang="en-US" b="0">
              <a:latin typeface="Arial"/>
            </a:rPr>
            <a:t>Como </a:t>
          </a:r>
          <a:r>
            <a:rPr lang="en-US" b="0" err="1">
              <a:latin typeface="Arial"/>
            </a:rPr>
            <a:t>ocorre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esse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processo</a:t>
          </a:r>
          <a:r>
            <a:rPr lang="en-US" b="0">
              <a:latin typeface="Arial"/>
            </a:rPr>
            <a:t>?</a:t>
          </a:r>
        </a:p>
      </dgm:t>
    </dgm:pt>
    <dgm:pt modelId="{1E623C06-B654-4405-A7E1-5D17D704CA71}" type="parTrans" cxnId="{8CCCDEEB-310D-4664-ABC6-7BD2E375E2EA}">
      <dgm:prSet/>
      <dgm:spPr/>
    </dgm:pt>
    <dgm:pt modelId="{88496787-D742-420B-BE6E-6F1C365BFC7C}" type="sibTrans" cxnId="{8CCCDEEB-310D-4664-ABC6-7BD2E375E2EA}">
      <dgm:prSet/>
      <dgm:spPr/>
    </dgm:pt>
    <dgm:pt modelId="{FBB93A89-AE2B-4BD5-857C-452E17C98DA1}">
      <dgm:prSet phldr="0"/>
      <dgm:spPr/>
      <dgm:t>
        <a:bodyPr/>
        <a:lstStyle/>
        <a:p>
          <a:pPr>
            <a:defRPr b="1"/>
          </a:pPr>
          <a:r>
            <a:rPr lang="en-US" b="1" err="1">
              <a:latin typeface="Arial"/>
            </a:rPr>
            <a:t>Implementando</a:t>
          </a:r>
          <a:r>
            <a:rPr lang="en-US" b="1">
              <a:latin typeface="Arial"/>
            </a:rPr>
            <a:t> o </a:t>
          </a:r>
          <a:r>
            <a:rPr lang="en-US" b="1" err="1">
              <a:latin typeface="Arial"/>
            </a:rPr>
            <a:t>Modelo</a:t>
          </a:r>
        </a:p>
      </dgm:t>
    </dgm:pt>
    <dgm:pt modelId="{26BBFCAF-23A0-40C8-BF98-C5B6C32A3F2D}" type="parTrans" cxnId="{2F6D1C87-2213-4178-BB54-9612A8066E4E}">
      <dgm:prSet/>
      <dgm:spPr/>
    </dgm:pt>
    <dgm:pt modelId="{6370AF86-9765-46B9-9480-821261CBE7AC}" type="sibTrans" cxnId="{2F6D1C87-2213-4178-BB54-9612A8066E4E}">
      <dgm:prSet/>
      <dgm:spPr/>
    </dgm:pt>
    <dgm:pt modelId="{5AC98760-DC20-4F88-B8B5-043A8FC32289}">
      <dgm:prSet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</a:t>
          </a:r>
          <a:r>
            <a:rPr lang="en-US" b="0">
              <a:latin typeface="Arial"/>
            </a:rPr>
            <a:t>Aplicações &amp; SGBDs</a:t>
          </a:r>
        </a:p>
      </dgm:t>
    </dgm:pt>
    <dgm:pt modelId="{CA8E7459-B025-4AED-B3C2-2761D5D2581A}" type="parTrans" cxnId="{92FDBC98-08B2-47CB-872A-150C7BB3062E}">
      <dgm:prSet/>
      <dgm:spPr/>
    </dgm:pt>
    <dgm:pt modelId="{9AA4E6D1-0F52-4254-9FCF-014798D54DD9}" type="sibTrans" cxnId="{92FDBC98-08B2-47CB-872A-150C7BB3062E}">
      <dgm:prSet/>
      <dgm:spPr/>
    </dgm:pt>
    <dgm:pt modelId="{B733C365-793F-4E63-9D58-1F4474B766B8}">
      <dgm:prSet phldr="0"/>
      <dgm:spPr/>
      <dgm:t>
        <a:bodyPr/>
        <a:lstStyle/>
        <a:p>
          <a:pPr rtl="0">
            <a:defRPr b="1"/>
          </a:pPr>
          <a:r>
            <a:rPr lang="en-US" b="0">
              <a:latin typeface="Arial"/>
            </a:rPr>
            <a:t>Exemplo de aplicação SGBD</a:t>
          </a:r>
        </a:p>
      </dgm:t>
    </dgm:pt>
    <dgm:pt modelId="{F82AED59-7327-4EFF-90F4-1AB22C6CCAFA}" type="parTrans" cxnId="{9286BD7E-29C5-4195-95EA-5FF75737F95B}">
      <dgm:prSet/>
      <dgm:spPr/>
    </dgm:pt>
    <dgm:pt modelId="{12CD2799-A4F5-426B-A36B-1DAA13F162C7}" type="sibTrans" cxnId="{9286BD7E-29C5-4195-95EA-5FF75737F95B}">
      <dgm:prSet/>
      <dgm:spPr/>
    </dgm:pt>
    <dgm:pt modelId="{D3DC2082-1498-429F-BE6B-3A28FBE4B1B0}" type="pres">
      <dgm:prSet presAssocID="{9A01BD18-0B77-4794-81F2-55CE8503884C}" presName="root" presStyleCnt="0">
        <dgm:presLayoutVars>
          <dgm:chMax/>
          <dgm:chPref/>
          <dgm:animLvl val="lvl"/>
        </dgm:presLayoutVars>
      </dgm:prSet>
      <dgm:spPr/>
    </dgm:pt>
    <dgm:pt modelId="{1D76567D-6021-4C9A-BC05-E73DEBB753B8}" type="pres">
      <dgm:prSet presAssocID="{9A01BD18-0B77-4794-81F2-55CE8503884C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A3B408E-3A44-4503-835C-B23DCD8200D4}" type="pres">
      <dgm:prSet presAssocID="{9A01BD18-0B77-4794-81F2-55CE8503884C}" presName="nodes" presStyleCnt="0">
        <dgm:presLayoutVars>
          <dgm:chMax/>
          <dgm:chPref/>
          <dgm:animLvl val="lvl"/>
        </dgm:presLayoutVars>
      </dgm:prSet>
      <dgm:spPr/>
    </dgm:pt>
    <dgm:pt modelId="{ABD64EEE-1905-476D-8DF2-1C96CED3DB48}" type="pres">
      <dgm:prSet presAssocID="{106BE264-FBF2-45F4-91C6-FB1EF6DEC1DA}" presName="composite" presStyleCnt="0"/>
      <dgm:spPr/>
    </dgm:pt>
    <dgm:pt modelId="{DD56AB9B-A677-4F16-9F06-1DB2AC644E23}" type="pres">
      <dgm:prSet presAssocID="{106BE264-FBF2-45F4-91C6-FB1EF6DEC1DA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0812F43-8002-4646-AA87-5D966555DDA2}" type="pres">
      <dgm:prSet presAssocID="{106BE264-FBF2-45F4-91C6-FB1EF6DEC1DA}" presName="DropPinPlaceHolder" presStyleCnt="0"/>
      <dgm:spPr/>
    </dgm:pt>
    <dgm:pt modelId="{69ED53A6-5949-4025-B0E9-9881446E36D1}" type="pres">
      <dgm:prSet presAssocID="{106BE264-FBF2-45F4-91C6-FB1EF6DEC1DA}" presName="DropPin" presStyleLbl="alignNode1" presStyleIdx="0" presStyleCnt="5"/>
      <dgm:spPr/>
    </dgm:pt>
    <dgm:pt modelId="{96ADCA57-A506-40E8-8084-5F7A4E55B30B}" type="pres">
      <dgm:prSet presAssocID="{106BE264-FBF2-45F4-91C6-FB1EF6DEC1DA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AEBBB0F-8EA2-4C6A-A5C9-AC701CC44F82}" type="pres">
      <dgm:prSet presAssocID="{106BE264-FBF2-45F4-91C6-FB1EF6DEC1DA}" presName="L2TextContainer" presStyleLbl="revTx" presStyleIdx="0" presStyleCnt="10">
        <dgm:presLayoutVars>
          <dgm:bulletEnabled val="1"/>
        </dgm:presLayoutVars>
      </dgm:prSet>
      <dgm:spPr/>
    </dgm:pt>
    <dgm:pt modelId="{4BBC3201-7084-40FB-A308-5C811690208C}" type="pres">
      <dgm:prSet presAssocID="{106BE264-FBF2-45F4-91C6-FB1EF6DEC1DA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A6A889FE-F2F3-404E-9CAE-A50ACDB03FB3}" type="pres">
      <dgm:prSet presAssocID="{106BE264-FBF2-45F4-91C6-FB1EF6DEC1DA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21A9182-8BE7-41DD-8022-10748F546F87}" type="pres">
      <dgm:prSet presAssocID="{106BE264-FBF2-45F4-91C6-FB1EF6DEC1DA}" presName="EmptyPlaceHolder" presStyleCnt="0"/>
      <dgm:spPr/>
    </dgm:pt>
    <dgm:pt modelId="{6403F921-09E8-4789-A844-5701D7FF95B7}" type="pres">
      <dgm:prSet presAssocID="{AE507E9D-DEC7-4AFC-895B-EC6E9739438B}" presName="spaceBetweenRectangles" presStyleCnt="0"/>
      <dgm:spPr/>
    </dgm:pt>
    <dgm:pt modelId="{AD2B2407-15CB-4151-AB41-B183BAB5F30D}" type="pres">
      <dgm:prSet presAssocID="{344E5A9A-E9AC-44DC-8EA8-5A0C01188D97}" presName="composite" presStyleCnt="0"/>
      <dgm:spPr/>
    </dgm:pt>
    <dgm:pt modelId="{D959EAEF-CC2F-46AD-9420-C7CA34DB70E0}" type="pres">
      <dgm:prSet presAssocID="{344E5A9A-E9AC-44DC-8EA8-5A0C01188D97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CAE23AC-4AC1-408A-BD14-106866FBF53D}" type="pres">
      <dgm:prSet presAssocID="{344E5A9A-E9AC-44DC-8EA8-5A0C01188D97}" presName="DropPinPlaceHolder" presStyleCnt="0"/>
      <dgm:spPr/>
    </dgm:pt>
    <dgm:pt modelId="{A3BE104D-8450-43FA-8D57-7ED31FF79229}" type="pres">
      <dgm:prSet presAssocID="{344E5A9A-E9AC-44DC-8EA8-5A0C01188D97}" presName="DropPin" presStyleLbl="alignNode1" presStyleIdx="1" presStyleCnt="5"/>
      <dgm:spPr/>
    </dgm:pt>
    <dgm:pt modelId="{2F3C5655-1790-4540-9C03-1CA7491E2E14}" type="pres">
      <dgm:prSet presAssocID="{344E5A9A-E9AC-44DC-8EA8-5A0C01188D97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F53F20E-09CA-4E2C-80A3-58776379C8D1}" type="pres">
      <dgm:prSet presAssocID="{344E5A9A-E9AC-44DC-8EA8-5A0C01188D97}" presName="L2TextContainer" presStyleLbl="revTx" presStyleIdx="2" presStyleCnt="10">
        <dgm:presLayoutVars>
          <dgm:bulletEnabled val="1"/>
        </dgm:presLayoutVars>
      </dgm:prSet>
      <dgm:spPr/>
    </dgm:pt>
    <dgm:pt modelId="{853C2D94-E0EA-423E-A300-713BC69E5CE6}" type="pres">
      <dgm:prSet presAssocID="{344E5A9A-E9AC-44DC-8EA8-5A0C01188D97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071BD297-1357-40C4-90D7-2862B8D1E060}" type="pres">
      <dgm:prSet presAssocID="{344E5A9A-E9AC-44DC-8EA8-5A0C01188D97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85E5B2C-49B3-440F-8B4F-0E8F6573A8C4}" type="pres">
      <dgm:prSet presAssocID="{344E5A9A-E9AC-44DC-8EA8-5A0C01188D97}" presName="EmptyPlaceHolder" presStyleCnt="0"/>
      <dgm:spPr/>
    </dgm:pt>
    <dgm:pt modelId="{E746A638-B9FC-44B1-A9A4-F46F45757321}" type="pres">
      <dgm:prSet presAssocID="{2E59A645-E43E-43E8-BEA1-3CBFA162DD07}" presName="spaceBetweenRectangles" presStyleCnt="0"/>
      <dgm:spPr/>
    </dgm:pt>
    <dgm:pt modelId="{0D676977-45D8-4BF0-B751-84C8931BE2FB}" type="pres">
      <dgm:prSet presAssocID="{FBB93A89-AE2B-4BD5-857C-452E17C98DA1}" presName="composite" presStyleCnt="0"/>
      <dgm:spPr/>
    </dgm:pt>
    <dgm:pt modelId="{B809F15F-6C96-4372-92FC-6EB27267530F}" type="pres">
      <dgm:prSet presAssocID="{FBB93A89-AE2B-4BD5-857C-452E17C98DA1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C4C30E-003F-420C-94F9-4AD1005E85D0}" type="pres">
      <dgm:prSet presAssocID="{FBB93A89-AE2B-4BD5-857C-452E17C98DA1}" presName="DropPinPlaceHolder" presStyleCnt="0"/>
      <dgm:spPr/>
    </dgm:pt>
    <dgm:pt modelId="{91AA90FD-FFF1-49F2-BF1F-A5F46356DE31}" type="pres">
      <dgm:prSet presAssocID="{FBB93A89-AE2B-4BD5-857C-452E17C98DA1}" presName="DropPin" presStyleLbl="alignNode1" presStyleIdx="2" presStyleCnt="5"/>
      <dgm:spPr/>
    </dgm:pt>
    <dgm:pt modelId="{76D81E11-F72A-414D-ACE0-54317424C312}" type="pres">
      <dgm:prSet presAssocID="{FBB93A89-AE2B-4BD5-857C-452E17C98DA1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57F64348-1A16-457F-9FBC-D14A6903A334}" type="pres">
      <dgm:prSet presAssocID="{FBB93A89-AE2B-4BD5-857C-452E17C98DA1}" presName="L2TextContainer" presStyleLbl="revTx" presStyleIdx="4" presStyleCnt="10">
        <dgm:presLayoutVars>
          <dgm:bulletEnabled val="1"/>
        </dgm:presLayoutVars>
      </dgm:prSet>
      <dgm:spPr/>
    </dgm:pt>
    <dgm:pt modelId="{6C713792-F57F-4474-A96D-24FA3B109E26}" type="pres">
      <dgm:prSet presAssocID="{FBB93A89-AE2B-4BD5-857C-452E17C98DA1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6977B551-CDC0-4FF7-909C-2B0A55B54803}" type="pres">
      <dgm:prSet presAssocID="{FBB93A89-AE2B-4BD5-857C-452E17C98DA1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58BB959-3B69-460D-AC70-A817CC017F7F}" type="pres">
      <dgm:prSet presAssocID="{FBB93A89-AE2B-4BD5-857C-452E17C98DA1}" presName="EmptyPlaceHolder" presStyleCnt="0"/>
      <dgm:spPr/>
    </dgm:pt>
    <dgm:pt modelId="{5EE6EDDE-5283-414E-B67B-1C2383609038}" type="pres">
      <dgm:prSet presAssocID="{6370AF86-9765-46B9-9480-821261CBE7AC}" presName="spaceBetweenRectangles" presStyleCnt="0"/>
      <dgm:spPr/>
    </dgm:pt>
    <dgm:pt modelId="{B2AEACD3-751A-4459-8B81-981586F4CF88}" type="pres">
      <dgm:prSet presAssocID="{5AC98760-DC20-4F88-B8B5-043A8FC32289}" presName="composite" presStyleCnt="0"/>
      <dgm:spPr/>
    </dgm:pt>
    <dgm:pt modelId="{E09EC4C5-95D9-41FA-BB78-54A8E1E3319D}" type="pres">
      <dgm:prSet presAssocID="{5AC98760-DC20-4F88-B8B5-043A8FC32289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7ADC52-AA2B-4F65-8753-9296F5020C03}" type="pres">
      <dgm:prSet presAssocID="{5AC98760-DC20-4F88-B8B5-043A8FC32289}" presName="DropPinPlaceHolder" presStyleCnt="0"/>
      <dgm:spPr/>
    </dgm:pt>
    <dgm:pt modelId="{0B394151-A7EE-444A-BCE5-95A922970230}" type="pres">
      <dgm:prSet presAssocID="{5AC98760-DC20-4F88-B8B5-043A8FC32289}" presName="DropPin" presStyleLbl="alignNode1" presStyleIdx="3" presStyleCnt="5"/>
      <dgm:spPr/>
    </dgm:pt>
    <dgm:pt modelId="{59859A2C-0403-4922-8EAA-683BDB530154}" type="pres">
      <dgm:prSet presAssocID="{5AC98760-DC20-4F88-B8B5-043A8FC32289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22B82CFF-EED6-4BAA-B0C1-5095C7D5A494}" type="pres">
      <dgm:prSet presAssocID="{5AC98760-DC20-4F88-B8B5-043A8FC32289}" presName="L2TextContainer" presStyleLbl="revTx" presStyleIdx="6" presStyleCnt="10">
        <dgm:presLayoutVars>
          <dgm:bulletEnabled val="1"/>
        </dgm:presLayoutVars>
      </dgm:prSet>
      <dgm:spPr/>
    </dgm:pt>
    <dgm:pt modelId="{C2D81660-CB17-4C05-9193-B81D84BBAFE0}" type="pres">
      <dgm:prSet presAssocID="{5AC98760-DC20-4F88-B8B5-043A8FC32289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9C067E83-F8A4-4164-82BB-57D266AFA680}" type="pres">
      <dgm:prSet presAssocID="{5AC98760-DC20-4F88-B8B5-043A8FC32289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B63FAD5-4927-4A02-8668-F9FAED55144A}" type="pres">
      <dgm:prSet presAssocID="{5AC98760-DC20-4F88-B8B5-043A8FC32289}" presName="EmptyPlaceHolder" presStyleCnt="0"/>
      <dgm:spPr/>
    </dgm:pt>
    <dgm:pt modelId="{DCA8E440-1A45-48F2-B89F-7B59A64B32D3}" type="pres">
      <dgm:prSet presAssocID="{9AA4E6D1-0F52-4254-9FCF-014798D54DD9}" presName="spaceBetweenRectangles" presStyleCnt="0"/>
      <dgm:spPr/>
    </dgm:pt>
    <dgm:pt modelId="{4CDB99E3-5D31-4B0C-9275-58DBDA34F9A3}" type="pres">
      <dgm:prSet presAssocID="{B733C365-793F-4E63-9D58-1F4474B766B8}" presName="composite" presStyleCnt="0"/>
      <dgm:spPr/>
    </dgm:pt>
    <dgm:pt modelId="{E711ED00-78ED-4D66-8815-A0D0F990190E}" type="pres">
      <dgm:prSet presAssocID="{B733C365-793F-4E63-9D58-1F4474B766B8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7AFB35B-DD7C-45D3-B017-326332300B9A}" type="pres">
      <dgm:prSet presAssocID="{B733C365-793F-4E63-9D58-1F4474B766B8}" presName="DropPinPlaceHolder" presStyleCnt="0"/>
      <dgm:spPr/>
    </dgm:pt>
    <dgm:pt modelId="{BDF31F1E-1429-42B6-8E86-602362116CBB}" type="pres">
      <dgm:prSet presAssocID="{B733C365-793F-4E63-9D58-1F4474B766B8}" presName="DropPin" presStyleLbl="alignNode1" presStyleIdx="4" presStyleCnt="5"/>
      <dgm:spPr/>
    </dgm:pt>
    <dgm:pt modelId="{0FB42B61-8C1A-4E8A-B2D9-C74B9D295807}" type="pres">
      <dgm:prSet presAssocID="{B733C365-793F-4E63-9D58-1F4474B766B8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072E7F72-B3FD-4EC5-98BF-F8B8856ABC54}" type="pres">
      <dgm:prSet presAssocID="{B733C365-793F-4E63-9D58-1F4474B766B8}" presName="L2TextContainer" presStyleLbl="revTx" presStyleIdx="8" presStyleCnt="10">
        <dgm:presLayoutVars>
          <dgm:bulletEnabled val="1"/>
        </dgm:presLayoutVars>
      </dgm:prSet>
      <dgm:spPr/>
    </dgm:pt>
    <dgm:pt modelId="{620511EE-2812-423D-B077-9DFDFE3BD054}" type="pres">
      <dgm:prSet presAssocID="{B733C365-793F-4E63-9D58-1F4474B766B8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3B582A13-9087-4D94-9870-B921CCAB4051}" type="pres">
      <dgm:prSet presAssocID="{B733C365-793F-4E63-9D58-1F4474B766B8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552C4A9-B707-44DA-ABA1-A4FC897602AB}" type="pres">
      <dgm:prSet presAssocID="{B733C365-793F-4E63-9D58-1F4474B766B8}" presName="EmptyPlaceHolder" presStyleCnt="0"/>
      <dgm:spPr/>
    </dgm:pt>
  </dgm:ptLst>
  <dgm:cxnLst>
    <dgm:cxn modelId="{DEB06E01-0468-42FB-817C-24E808F41A3D}" type="presOf" srcId="{9A01BD18-0B77-4794-81F2-55CE8503884C}" destId="{D3DC2082-1498-429F-BE6B-3A28FBE4B1B0}" srcOrd="0" destOrd="0" presId="urn:microsoft.com/office/officeart/2017/3/layout/DropPinTimeline"/>
    <dgm:cxn modelId="{3B52060F-7D50-4EF6-85AA-F11680E5686E}" srcId="{FBB93A89-AE2B-4BD5-857C-452E17C98DA1}" destId="{36D12D42-726D-4C10-B2BC-03284CD4C1DC}" srcOrd="0" destOrd="0" parTransId="{3A36DFF5-CE4E-4242-BD84-3AD7970ED810}" sibTransId="{91FA665E-33B4-405B-86CF-6CB8A35CCDB9}"/>
    <dgm:cxn modelId="{5B043865-E2F5-4F1D-B6D2-EF3DF6E9264D}" type="presOf" srcId="{FBB93A89-AE2B-4BD5-857C-452E17C98DA1}" destId="{6C713792-F57F-4474-A96D-24FA3B109E26}" srcOrd="0" destOrd="0" presId="urn:microsoft.com/office/officeart/2017/3/layout/DropPinTimeline"/>
    <dgm:cxn modelId="{BE46116E-9B0F-4E35-81F9-BC9BA64D4834}" srcId="{9A01BD18-0B77-4794-81F2-55CE8503884C}" destId="{106BE264-FBF2-45F4-91C6-FB1EF6DEC1DA}" srcOrd="0" destOrd="0" parTransId="{8F7C7999-9BF8-49EB-A1AC-1AF6B106AF8B}" sibTransId="{AE507E9D-DEC7-4AFC-895B-EC6E9739438B}"/>
    <dgm:cxn modelId="{C39AAF74-F2EB-439F-9E48-A29B423DB8B1}" type="presOf" srcId="{EA0B1B4A-24BB-438A-81AF-7FD73284B332}" destId="{4AEBBB0F-8EA2-4C6A-A5C9-AC701CC44F82}" srcOrd="0" destOrd="0" presId="urn:microsoft.com/office/officeart/2017/3/layout/DropPinTimeline"/>
    <dgm:cxn modelId="{9286BD7E-29C5-4195-95EA-5FF75737F95B}" srcId="{9A01BD18-0B77-4794-81F2-55CE8503884C}" destId="{B733C365-793F-4E63-9D58-1F4474B766B8}" srcOrd="4" destOrd="0" parTransId="{F82AED59-7327-4EFF-90F4-1AB22C6CCAFA}" sibTransId="{12CD2799-A4F5-426B-A36B-1DAA13F162C7}"/>
    <dgm:cxn modelId="{2F6D1C87-2213-4178-BB54-9612A8066E4E}" srcId="{9A01BD18-0B77-4794-81F2-55CE8503884C}" destId="{FBB93A89-AE2B-4BD5-857C-452E17C98DA1}" srcOrd="2" destOrd="0" parTransId="{26BBFCAF-23A0-40C8-BF98-C5B6C32A3F2D}" sibTransId="{6370AF86-9765-46B9-9480-821261CBE7AC}"/>
    <dgm:cxn modelId="{B07E2D93-AE89-4E85-A00D-E5397793AD06}" srcId="{9A01BD18-0B77-4794-81F2-55CE8503884C}" destId="{344E5A9A-E9AC-44DC-8EA8-5A0C01188D97}" srcOrd="1" destOrd="0" parTransId="{762E9E8A-D14D-4DB0-9369-B8528C3DDE24}" sibTransId="{2E59A645-E43E-43E8-BEA1-3CBFA162DD07}"/>
    <dgm:cxn modelId="{92FDBC98-08B2-47CB-872A-150C7BB3062E}" srcId="{9A01BD18-0B77-4794-81F2-55CE8503884C}" destId="{5AC98760-DC20-4F88-B8B5-043A8FC32289}" srcOrd="3" destOrd="0" parTransId="{CA8E7459-B025-4AED-B3C2-2761D5D2581A}" sibTransId="{9AA4E6D1-0F52-4254-9FCF-014798D54DD9}"/>
    <dgm:cxn modelId="{C8224699-4AFF-495D-8BA0-DD1FB766A46F}" type="presOf" srcId="{36D12D42-726D-4C10-B2BC-03284CD4C1DC}" destId="{57F64348-1A16-457F-9FBC-D14A6903A334}" srcOrd="0" destOrd="0" presId="urn:microsoft.com/office/officeart/2017/3/layout/DropPinTimeline"/>
    <dgm:cxn modelId="{A9F0D1A5-28C1-46CC-8703-3C08FA59FBE6}" type="presOf" srcId="{5AC98760-DC20-4F88-B8B5-043A8FC32289}" destId="{C2D81660-CB17-4C05-9193-B81D84BBAFE0}" srcOrd="0" destOrd="0" presId="urn:microsoft.com/office/officeart/2017/3/layout/DropPinTimeline"/>
    <dgm:cxn modelId="{113F28B0-94A6-4C2D-ADA6-91C2AA674163}" type="presOf" srcId="{6BD20832-4AE6-44D1-8E4C-290F8E6A0931}" destId="{AF53F20E-09CA-4E2C-80A3-58776379C8D1}" srcOrd="0" destOrd="0" presId="urn:microsoft.com/office/officeart/2017/3/layout/DropPinTimeline"/>
    <dgm:cxn modelId="{330C91CF-FAE8-4582-BF78-8EF7DB9C5DA4}" type="presOf" srcId="{344E5A9A-E9AC-44DC-8EA8-5A0C01188D97}" destId="{853C2D94-E0EA-423E-A300-713BC69E5CE6}" srcOrd="0" destOrd="0" presId="urn:microsoft.com/office/officeart/2017/3/layout/DropPinTimeline"/>
    <dgm:cxn modelId="{9EBCE2E7-D326-4433-8098-FB28AAA2404F}" type="presOf" srcId="{106BE264-FBF2-45F4-91C6-FB1EF6DEC1DA}" destId="{4BBC3201-7084-40FB-A308-5C811690208C}" srcOrd="0" destOrd="0" presId="urn:microsoft.com/office/officeart/2017/3/layout/DropPinTimeline"/>
    <dgm:cxn modelId="{5CBC8BEA-4F79-42E1-A0B3-D066385BD4A9}" type="presOf" srcId="{B733C365-793F-4E63-9D58-1F4474B766B8}" destId="{620511EE-2812-423D-B077-9DFDFE3BD054}" srcOrd="0" destOrd="0" presId="urn:microsoft.com/office/officeart/2017/3/layout/DropPinTimeline"/>
    <dgm:cxn modelId="{8CCCDEEB-310D-4664-ABC6-7BD2E375E2EA}" srcId="{344E5A9A-E9AC-44DC-8EA8-5A0C01188D97}" destId="{6BD20832-4AE6-44D1-8E4C-290F8E6A0931}" srcOrd="0" destOrd="0" parTransId="{1E623C06-B654-4405-A7E1-5D17D704CA71}" sibTransId="{88496787-D742-420B-BE6E-6F1C365BFC7C}"/>
    <dgm:cxn modelId="{45D32DF7-07DB-43B6-A987-0487A3EE213F}" srcId="{106BE264-FBF2-45F4-91C6-FB1EF6DEC1DA}" destId="{EA0B1B4A-24BB-438A-81AF-7FD73284B332}" srcOrd="0" destOrd="0" parTransId="{A695D5E6-F3C3-4C1A-ABDD-CCE82C54E731}" sibTransId="{EBB9A608-B085-4B9D-9460-F222CEBDCFB5}"/>
    <dgm:cxn modelId="{E85F5C6A-289E-4CCA-BC0A-59077F97F76A}" type="presParOf" srcId="{D3DC2082-1498-429F-BE6B-3A28FBE4B1B0}" destId="{1D76567D-6021-4C9A-BC05-E73DEBB753B8}" srcOrd="0" destOrd="0" presId="urn:microsoft.com/office/officeart/2017/3/layout/DropPinTimeline"/>
    <dgm:cxn modelId="{01E960E8-A007-4E45-B486-A1E8CE64B772}" type="presParOf" srcId="{D3DC2082-1498-429F-BE6B-3A28FBE4B1B0}" destId="{DA3B408E-3A44-4503-835C-B23DCD8200D4}" srcOrd="1" destOrd="0" presId="urn:microsoft.com/office/officeart/2017/3/layout/DropPinTimeline"/>
    <dgm:cxn modelId="{B35F8177-882C-4961-9DD5-356B1F870F00}" type="presParOf" srcId="{DA3B408E-3A44-4503-835C-B23DCD8200D4}" destId="{ABD64EEE-1905-476D-8DF2-1C96CED3DB48}" srcOrd="0" destOrd="0" presId="urn:microsoft.com/office/officeart/2017/3/layout/DropPinTimeline"/>
    <dgm:cxn modelId="{214D65D2-0804-4695-AD19-C5689B83B38D}" type="presParOf" srcId="{ABD64EEE-1905-476D-8DF2-1C96CED3DB48}" destId="{DD56AB9B-A677-4F16-9F06-1DB2AC644E23}" srcOrd="0" destOrd="0" presId="urn:microsoft.com/office/officeart/2017/3/layout/DropPinTimeline"/>
    <dgm:cxn modelId="{C5DF3E6C-D5A7-481C-BBF9-0E89F5C8DD97}" type="presParOf" srcId="{ABD64EEE-1905-476D-8DF2-1C96CED3DB48}" destId="{F0812F43-8002-4646-AA87-5D966555DDA2}" srcOrd="1" destOrd="0" presId="urn:microsoft.com/office/officeart/2017/3/layout/DropPinTimeline"/>
    <dgm:cxn modelId="{73B35115-D6AD-4321-88DA-EC73EAE0A4EC}" type="presParOf" srcId="{F0812F43-8002-4646-AA87-5D966555DDA2}" destId="{69ED53A6-5949-4025-B0E9-9881446E36D1}" srcOrd="0" destOrd="0" presId="urn:microsoft.com/office/officeart/2017/3/layout/DropPinTimeline"/>
    <dgm:cxn modelId="{D127B6B9-A4CF-42B0-BE2A-ED32B1D400FA}" type="presParOf" srcId="{F0812F43-8002-4646-AA87-5D966555DDA2}" destId="{96ADCA57-A506-40E8-8084-5F7A4E55B30B}" srcOrd="1" destOrd="0" presId="urn:microsoft.com/office/officeart/2017/3/layout/DropPinTimeline"/>
    <dgm:cxn modelId="{E478B8B1-F0E3-43FD-95F8-5D12DC858F58}" type="presParOf" srcId="{ABD64EEE-1905-476D-8DF2-1C96CED3DB48}" destId="{4AEBBB0F-8EA2-4C6A-A5C9-AC701CC44F82}" srcOrd="2" destOrd="0" presId="urn:microsoft.com/office/officeart/2017/3/layout/DropPinTimeline"/>
    <dgm:cxn modelId="{212436BD-5A12-493A-91B0-3B5026C63089}" type="presParOf" srcId="{ABD64EEE-1905-476D-8DF2-1C96CED3DB48}" destId="{4BBC3201-7084-40FB-A308-5C811690208C}" srcOrd="3" destOrd="0" presId="urn:microsoft.com/office/officeart/2017/3/layout/DropPinTimeline"/>
    <dgm:cxn modelId="{DFBE8D44-FF59-454F-8E50-BD69E5EDA830}" type="presParOf" srcId="{ABD64EEE-1905-476D-8DF2-1C96CED3DB48}" destId="{A6A889FE-F2F3-404E-9CAE-A50ACDB03FB3}" srcOrd="4" destOrd="0" presId="urn:microsoft.com/office/officeart/2017/3/layout/DropPinTimeline"/>
    <dgm:cxn modelId="{F1135837-9A08-4BEA-932E-547232C91B23}" type="presParOf" srcId="{ABD64EEE-1905-476D-8DF2-1C96CED3DB48}" destId="{C21A9182-8BE7-41DD-8022-10748F546F87}" srcOrd="5" destOrd="0" presId="urn:microsoft.com/office/officeart/2017/3/layout/DropPinTimeline"/>
    <dgm:cxn modelId="{EE7EF54F-1D15-4044-946F-28748CE25A4C}" type="presParOf" srcId="{DA3B408E-3A44-4503-835C-B23DCD8200D4}" destId="{6403F921-09E8-4789-A844-5701D7FF95B7}" srcOrd="1" destOrd="0" presId="urn:microsoft.com/office/officeart/2017/3/layout/DropPinTimeline"/>
    <dgm:cxn modelId="{3A7CC24B-9D5A-4F56-8800-5879568051BD}" type="presParOf" srcId="{DA3B408E-3A44-4503-835C-B23DCD8200D4}" destId="{AD2B2407-15CB-4151-AB41-B183BAB5F30D}" srcOrd="2" destOrd="0" presId="urn:microsoft.com/office/officeart/2017/3/layout/DropPinTimeline"/>
    <dgm:cxn modelId="{5C703D64-5EF8-4F0F-900B-9330AE801D3E}" type="presParOf" srcId="{AD2B2407-15CB-4151-AB41-B183BAB5F30D}" destId="{D959EAEF-CC2F-46AD-9420-C7CA34DB70E0}" srcOrd="0" destOrd="0" presId="urn:microsoft.com/office/officeart/2017/3/layout/DropPinTimeline"/>
    <dgm:cxn modelId="{F0291AA4-1BDF-49B2-9DAE-FD98FA8A5AFB}" type="presParOf" srcId="{AD2B2407-15CB-4151-AB41-B183BAB5F30D}" destId="{CCAE23AC-4AC1-408A-BD14-106866FBF53D}" srcOrd="1" destOrd="0" presId="urn:microsoft.com/office/officeart/2017/3/layout/DropPinTimeline"/>
    <dgm:cxn modelId="{D56150BF-B543-4B91-A2BA-FA2890F56B42}" type="presParOf" srcId="{CCAE23AC-4AC1-408A-BD14-106866FBF53D}" destId="{A3BE104D-8450-43FA-8D57-7ED31FF79229}" srcOrd="0" destOrd="0" presId="urn:microsoft.com/office/officeart/2017/3/layout/DropPinTimeline"/>
    <dgm:cxn modelId="{A8FCC369-ECE0-44CE-A91A-C9E3D277B921}" type="presParOf" srcId="{CCAE23AC-4AC1-408A-BD14-106866FBF53D}" destId="{2F3C5655-1790-4540-9C03-1CA7491E2E14}" srcOrd="1" destOrd="0" presId="urn:microsoft.com/office/officeart/2017/3/layout/DropPinTimeline"/>
    <dgm:cxn modelId="{4AD1A896-DCB5-4D9D-A71B-735D6D043EE4}" type="presParOf" srcId="{AD2B2407-15CB-4151-AB41-B183BAB5F30D}" destId="{AF53F20E-09CA-4E2C-80A3-58776379C8D1}" srcOrd="2" destOrd="0" presId="urn:microsoft.com/office/officeart/2017/3/layout/DropPinTimeline"/>
    <dgm:cxn modelId="{7AE75D7B-4B77-4BDA-9E46-88D7A1AF6081}" type="presParOf" srcId="{AD2B2407-15CB-4151-AB41-B183BAB5F30D}" destId="{853C2D94-E0EA-423E-A300-713BC69E5CE6}" srcOrd="3" destOrd="0" presId="urn:microsoft.com/office/officeart/2017/3/layout/DropPinTimeline"/>
    <dgm:cxn modelId="{30BED17D-D989-4302-AB48-00B1FED4364E}" type="presParOf" srcId="{AD2B2407-15CB-4151-AB41-B183BAB5F30D}" destId="{071BD297-1357-40C4-90D7-2862B8D1E060}" srcOrd="4" destOrd="0" presId="urn:microsoft.com/office/officeart/2017/3/layout/DropPinTimeline"/>
    <dgm:cxn modelId="{781BAAB8-9451-4D94-B573-6AFA9C0F3529}" type="presParOf" srcId="{AD2B2407-15CB-4151-AB41-B183BAB5F30D}" destId="{A85E5B2C-49B3-440F-8B4F-0E8F6573A8C4}" srcOrd="5" destOrd="0" presId="urn:microsoft.com/office/officeart/2017/3/layout/DropPinTimeline"/>
    <dgm:cxn modelId="{F9BACB7E-CFC3-499E-8501-280B30271B55}" type="presParOf" srcId="{DA3B408E-3A44-4503-835C-B23DCD8200D4}" destId="{E746A638-B9FC-44B1-A9A4-F46F45757321}" srcOrd="3" destOrd="0" presId="urn:microsoft.com/office/officeart/2017/3/layout/DropPinTimeline"/>
    <dgm:cxn modelId="{1407E596-918E-45D7-8840-E368702918A4}" type="presParOf" srcId="{DA3B408E-3A44-4503-835C-B23DCD8200D4}" destId="{0D676977-45D8-4BF0-B751-84C8931BE2FB}" srcOrd="4" destOrd="0" presId="urn:microsoft.com/office/officeart/2017/3/layout/DropPinTimeline"/>
    <dgm:cxn modelId="{69083ADE-824B-44D5-AEF6-B9BFE00D186A}" type="presParOf" srcId="{0D676977-45D8-4BF0-B751-84C8931BE2FB}" destId="{B809F15F-6C96-4372-92FC-6EB27267530F}" srcOrd="0" destOrd="0" presId="urn:microsoft.com/office/officeart/2017/3/layout/DropPinTimeline"/>
    <dgm:cxn modelId="{5412774D-DC6B-47F2-A577-4A89DAD547CF}" type="presParOf" srcId="{0D676977-45D8-4BF0-B751-84C8931BE2FB}" destId="{E4C4C30E-003F-420C-94F9-4AD1005E85D0}" srcOrd="1" destOrd="0" presId="urn:microsoft.com/office/officeart/2017/3/layout/DropPinTimeline"/>
    <dgm:cxn modelId="{7BE7B5B9-1938-4F13-AEE0-AE830BE0BA56}" type="presParOf" srcId="{E4C4C30E-003F-420C-94F9-4AD1005E85D0}" destId="{91AA90FD-FFF1-49F2-BF1F-A5F46356DE31}" srcOrd="0" destOrd="0" presId="urn:microsoft.com/office/officeart/2017/3/layout/DropPinTimeline"/>
    <dgm:cxn modelId="{8967598E-D32C-4687-9A4B-6A068D7C4AA9}" type="presParOf" srcId="{E4C4C30E-003F-420C-94F9-4AD1005E85D0}" destId="{76D81E11-F72A-414D-ACE0-54317424C312}" srcOrd="1" destOrd="0" presId="urn:microsoft.com/office/officeart/2017/3/layout/DropPinTimeline"/>
    <dgm:cxn modelId="{60373A46-664D-4D31-96D8-837A7EBC5F2F}" type="presParOf" srcId="{0D676977-45D8-4BF0-B751-84C8931BE2FB}" destId="{57F64348-1A16-457F-9FBC-D14A6903A334}" srcOrd="2" destOrd="0" presId="urn:microsoft.com/office/officeart/2017/3/layout/DropPinTimeline"/>
    <dgm:cxn modelId="{86147362-6A68-43AD-B9E4-787333AE01AA}" type="presParOf" srcId="{0D676977-45D8-4BF0-B751-84C8931BE2FB}" destId="{6C713792-F57F-4474-A96D-24FA3B109E26}" srcOrd="3" destOrd="0" presId="urn:microsoft.com/office/officeart/2017/3/layout/DropPinTimeline"/>
    <dgm:cxn modelId="{5F470DCD-4A7E-4AC0-9E28-21B5A4833E17}" type="presParOf" srcId="{0D676977-45D8-4BF0-B751-84C8931BE2FB}" destId="{6977B551-CDC0-4FF7-909C-2B0A55B54803}" srcOrd="4" destOrd="0" presId="urn:microsoft.com/office/officeart/2017/3/layout/DropPinTimeline"/>
    <dgm:cxn modelId="{87BD0968-5307-4303-9EAA-30A1B6FAC873}" type="presParOf" srcId="{0D676977-45D8-4BF0-B751-84C8931BE2FB}" destId="{A58BB959-3B69-460D-AC70-A817CC017F7F}" srcOrd="5" destOrd="0" presId="urn:microsoft.com/office/officeart/2017/3/layout/DropPinTimeline"/>
    <dgm:cxn modelId="{C680086F-205A-4C0A-A45C-0A30D5C747C3}" type="presParOf" srcId="{DA3B408E-3A44-4503-835C-B23DCD8200D4}" destId="{5EE6EDDE-5283-414E-B67B-1C2383609038}" srcOrd="5" destOrd="0" presId="urn:microsoft.com/office/officeart/2017/3/layout/DropPinTimeline"/>
    <dgm:cxn modelId="{F67D6457-E7C2-45BC-AD0A-71B55D4E8861}" type="presParOf" srcId="{DA3B408E-3A44-4503-835C-B23DCD8200D4}" destId="{B2AEACD3-751A-4459-8B81-981586F4CF88}" srcOrd="6" destOrd="0" presId="urn:microsoft.com/office/officeart/2017/3/layout/DropPinTimeline"/>
    <dgm:cxn modelId="{B251DF9F-3EED-4C2D-9515-A647DF7B9468}" type="presParOf" srcId="{B2AEACD3-751A-4459-8B81-981586F4CF88}" destId="{E09EC4C5-95D9-41FA-BB78-54A8E1E3319D}" srcOrd="0" destOrd="0" presId="urn:microsoft.com/office/officeart/2017/3/layout/DropPinTimeline"/>
    <dgm:cxn modelId="{2D72E5CB-3BCF-4495-933E-309802D5EE18}" type="presParOf" srcId="{B2AEACD3-751A-4459-8B81-981586F4CF88}" destId="{E47ADC52-AA2B-4F65-8753-9296F5020C03}" srcOrd="1" destOrd="0" presId="urn:microsoft.com/office/officeart/2017/3/layout/DropPinTimeline"/>
    <dgm:cxn modelId="{512197AD-EE51-4B77-86EA-94503C628753}" type="presParOf" srcId="{E47ADC52-AA2B-4F65-8753-9296F5020C03}" destId="{0B394151-A7EE-444A-BCE5-95A922970230}" srcOrd="0" destOrd="0" presId="urn:microsoft.com/office/officeart/2017/3/layout/DropPinTimeline"/>
    <dgm:cxn modelId="{C779F9BB-0AA2-4996-A10E-867AF131BCF6}" type="presParOf" srcId="{E47ADC52-AA2B-4F65-8753-9296F5020C03}" destId="{59859A2C-0403-4922-8EAA-683BDB530154}" srcOrd="1" destOrd="0" presId="urn:microsoft.com/office/officeart/2017/3/layout/DropPinTimeline"/>
    <dgm:cxn modelId="{B5BF94F7-B096-47EB-B65F-F4218EE26B6B}" type="presParOf" srcId="{B2AEACD3-751A-4459-8B81-981586F4CF88}" destId="{22B82CFF-EED6-4BAA-B0C1-5095C7D5A494}" srcOrd="2" destOrd="0" presId="urn:microsoft.com/office/officeart/2017/3/layout/DropPinTimeline"/>
    <dgm:cxn modelId="{4F5B7C84-B53F-4F9E-A740-F45BB66A08E2}" type="presParOf" srcId="{B2AEACD3-751A-4459-8B81-981586F4CF88}" destId="{C2D81660-CB17-4C05-9193-B81D84BBAFE0}" srcOrd="3" destOrd="0" presId="urn:microsoft.com/office/officeart/2017/3/layout/DropPinTimeline"/>
    <dgm:cxn modelId="{638E319E-5D83-43EA-9992-07CB572C5454}" type="presParOf" srcId="{B2AEACD3-751A-4459-8B81-981586F4CF88}" destId="{9C067E83-F8A4-4164-82BB-57D266AFA680}" srcOrd="4" destOrd="0" presId="urn:microsoft.com/office/officeart/2017/3/layout/DropPinTimeline"/>
    <dgm:cxn modelId="{14E3C195-7BEE-44E0-B8EB-9B6CF2FF397E}" type="presParOf" srcId="{B2AEACD3-751A-4459-8B81-981586F4CF88}" destId="{9B63FAD5-4927-4A02-8668-F9FAED55144A}" srcOrd="5" destOrd="0" presId="urn:microsoft.com/office/officeart/2017/3/layout/DropPinTimeline"/>
    <dgm:cxn modelId="{46322C4B-CA19-4BA9-BF7E-FABCF989CAEE}" type="presParOf" srcId="{DA3B408E-3A44-4503-835C-B23DCD8200D4}" destId="{DCA8E440-1A45-48F2-B89F-7B59A64B32D3}" srcOrd="7" destOrd="0" presId="urn:microsoft.com/office/officeart/2017/3/layout/DropPinTimeline"/>
    <dgm:cxn modelId="{97BD4238-9C4C-41DB-AFF8-61C6B6F07C59}" type="presParOf" srcId="{DA3B408E-3A44-4503-835C-B23DCD8200D4}" destId="{4CDB99E3-5D31-4B0C-9275-58DBDA34F9A3}" srcOrd="8" destOrd="0" presId="urn:microsoft.com/office/officeart/2017/3/layout/DropPinTimeline"/>
    <dgm:cxn modelId="{FBA2A517-B12D-4915-AE7E-A1B625207CCA}" type="presParOf" srcId="{4CDB99E3-5D31-4B0C-9275-58DBDA34F9A3}" destId="{E711ED00-78ED-4D66-8815-A0D0F990190E}" srcOrd="0" destOrd="0" presId="urn:microsoft.com/office/officeart/2017/3/layout/DropPinTimeline"/>
    <dgm:cxn modelId="{BB71757E-0E42-47BF-974E-154B9E67B302}" type="presParOf" srcId="{4CDB99E3-5D31-4B0C-9275-58DBDA34F9A3}" destId="{A7AFB35B-DD7C-45D3-B017-326332300B9A}" srcOrd="1" destOrd="0" presId="urn:microsoft.com/office/officeart/2017/3/layout/DropPinTimeline"/>
    <dgm:cxn modelId="{4C7A019D-8058-4338-AAFF-F33C6FACC5E0}" type="presParOf" srcId="{A7AFB35B-DD7C-45D3-B017-326332300B9A}" destId="{BDF31F1E-1429-42B6-8E86-602362116CBB}" srcOrd="0" destOrd="0" presId="urn:microsoft.com/office/officeart/2017/3/layout/DropPinTimeline"/>
    <dgm:cxn modelId="{442B03A3-C272-4CCC-B480-2D56EA1F6494}" type="presParOf" srcId="{A7AFB35B-DD7C-45D3-B017-326332300B9A}" destId="{0FB42B61-8C1A-4E8A-B2D9-C74B9D295807}" srcOrd="1" destOrd="0" presId="urn:microsoft.com/office/officeart/2017/3/layout/DropPinTimeline"/>
    <dgm:cxn modelId="{BF7DD13F-BF5F-4805-9577-5BC1FA9A8063}" type="presParOf" srcId="{4CDB99E3-5D31-4B0C-9275-58DBDA34F9A3}" destId="{072E7F72-B3FD-4EC5-98BF-F8B8856ABC54}" srcOrd="2" destOrd="0" presId="urn:microsoft.com/office/officeart/2017/3/layout/DropPinTimeline"/>
    <dgm:cxn modelId="{12EF84B9-32B7-4CD2-BE7F-59275B7317E0}" type="presParOf" srcId="{4CDB99E3-5D31-4B0C-9275-58DBDA34F9A3}" destId="{620511EE-2812-423D-B077-9DFDFE3BD054}" srcOrd="3" destOrd="0" presId="urn:microsoft.com/office/officeart/2017/3/layout/DropPinTimeline"/>
    <dgm:cxn modelId="{DC266458-8279-4E1A-96BC-7C9F325292EA}" type="presParOf" srcId="{4CDB99E3-5D31-4B0C-9275-58DBDA34F9A3}" destId="{3B582A13-9087-4D94-9870-B921CCAB4051}" srcOrd="4" destOrd="0" presId="urn:microsoft.com/office/officeart/2017/3/layout/DropPinTimeline"/>
    <dgm:cxn modelId="{11A8EF11-74C1-4A3C-8525-DD2A1D1A2E88}" type="presParOf" srcId="{4CDB99E3-5D31-4B0C-9275-58DBDA34F9A3}" destId="{D552C4A9-B707-44DA-ABA1-A4FC897602A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908820B-0989-4964-9849-4E1EE36572E3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Tipos de entidades 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E779290B-AA47-4FD9-BA22-25F70C0F12FC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Atributos e chaves</a:t>
          </a:r>
        </a:p>
      </dgm:t>
    </dgm:pt>
    <dgm:pt modelId="{15E25448-F6EB-46D3-B37D-D05BEF244C49}" type="parTrans" cxnId="{2282BC9A-C18C-460A-8B44-BADC15C84E94}">
      <dgm:prSet/>
      <dgm:spPr/>
    </dgm:pt>
    <dgm:pt modelId="{312AA045-B75E-474C-A0CD-F749025BBF2D}" type="sibTrans" cxnId="{2282BC9A-C18C-460A-8B44-BADC15C84E94}">
      <dgm:prSet/>
      <dgm:spPr/>
    </dgm:pt>
    <dgm:pt modelId="{20393B89-C30F-4C83-BCD8-0F52EB3660A8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Relacionamentos</a:t>
          </a:r>
          <a:endParaRPr lang="pt-BR" dirty="0"/>
        </a:p>
      </dgm:t>
    </dgm:pt>
    <dgm:pt modelId="{3C4DFDC1-4AAF-4737-8CAA-9E74D9044F48}" type="parTrans" cxnId="{10193814-472D-47CF-BDF9-17FB16E53A53}">
      <dgm:prSet/>
      <dgm:spPr/>
    </dgm:pt>
    <dgm:pt modelId="{97FF038A-5DA4-4DD8-8F6D-11C666048C3F}" type="sibTrans" cxnId="{10193814-472D-47CF-BDF9-17FB16E53A53}">
      <dgm:prSet/>
      <dgm:spPr/>
    </dgm:pt>
    <dgm:pt modelId="{F57C2BB6-5DEF-48A6-AD17-5A40A65B58E3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Papéis e </a:t>
          </a:r>
          <a:r>
            <a:rPr lang="pt-BR" dirty="0" err="1">
              <a:latin typeface="Arial"/>
            </a:rPr>
            <a:t>Constraints</a:t>
          </a:r>
          <a:endParaRPr lang="pt-BR" dirty="0">
            <a:latin typeface="Arial"/>
          </a:endParaRPr>
        </a:p>
      </dgm:t>
    </dgm:pt>
    <dgm:pt modelId="{E6E0E272-EDBC-4D97-A63A-683B71E3B4D2}" type="parTrans" cxnId="{E8C9D731-0D55-40C8-B196-71B210F01C80}">
      <dgm:prSet/>
      <dgm:spPr/>
    </dgm:pt>
    <dgm:pt modelId="{BA3FD941-5107-4033-8115-6703E6491D29}" type="sibTrans" cxnId="{E8C9D731-0D55-40C8-B196-71B210F01C80}">
      <dgm:prSet/>
      <dgm:spPr/>
    </dgm:pt>
    <dgm:pt modelId="{E41A239C-7A34-407F-AD5B-48850B4807C6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Esquema relacional</a:t>
          </a:r>
          <a:endParaRPr lang="pt-BR" dirty="0" err="1">
            <a:latin typeface="Arial"/>
          </a:endParaRPr>
        </a:p>
      </dgm:t>
    </dgm:pt>
    <dgm:pt modelId="{A4E6B6DF-050D-499A-A415-8F2AA1BA2DB5}" type="parTrans" cxnId="{21CBAEAB-7C6C-4C14-9491-77F6B4B5059B}">
      <dgm:prSet/>
      <dgm:spPr/>
    </dgm:pt>
    <dgm:pt modelId="{8110A718-4175-4AF9-89DB-62BF2396F230}" type="sibTrans" cxnId="{21CBAEAB-7C6C-4C14-9491-77F6B4B5059B}">
      <dgm:prSet/>
      <dgm:spPr/>
    </dgm:pt>
    <dgm:pt modelId="{6CE42812-F44E-4649-AC26-BA6EC419BF44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Diagrama ER</a:t>
          </a:r>
        </a:p>
      </dgm:t>
    </dgm:pt>
    <dgm:pt modelId="{CDDD1CEB-394B-44E6-A2DB-9DED01DB68C0}" type="parTrans" cxnId="{360FFDF7-570F-4532-A55C-749A244C367A}">
      <dgm:prSet/>
      <dgm:spPr/>
    </dgm:pt>
    <dgm:pt modelId="{BBCA493F-6EFD-4EA1-8031-2746B51B3C84}" type="sibTrans" cxnId="{360FFDF7-570F-4532-A55C-749A244C367A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661E1267-4E7B-4887-B02A-D64F4C1FA194}" type="pres">
      <dgm:prSet presAssocID="{5908820B-0989-4964-9849-4E1EE36572E3}" presName="composite" presStyleCnt="0"/>
      <dgm:spPr/>
    </dgm:pt>
    <dgm:pt modelId="{79F5BB08-B785-490A-9391-55D3DC5D70A6}" type="pres">
      <dgm:prSet presAssocID="{5908820B-0989-4964-9849-4E1EE36572E3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1843AEC-D149-4EA8-BCD3-1B5D92457680}" type="pres">
      <dgm:prSet presAssocID="{5908820B-0989-4964-9849-4E1EE36572E3}" presName="DropPinPlaceHolder" presStyleCnt="0"/>
      <dgm:spPr/>
    </dgm:pt>
    <dgm:pt modelId="{D50002B8-8E73-4894-9B12-75D21BE89ED6}" type="pres">
      <dgm:prSet presAssocID="{5908820B-0989-4964-9849-4E1EE36572E3}" presName="DropPin" presStyleLbl="alignNode1" presStyleIdx="0" presStyleCnt="6"/>
      <dgm:spPr/>
    </dgm:pt>
    <dgm:pt modelId="{B5ECE91F-5930-4EA5-B9B1-3F35604BF27D}" type="pres">
      <dgm:prSet presAssocID="{5908820B-0989-4964-9849-4E1EE36572E3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5FBCE24-C868-4624-9504-AEEAFE4F6339}" type="pres">
      <dgm:prSet presAssocID="{5908820B-0989-4964-9849-4E1EE36572E3}" presName="L2TextContainer" presStyleLbl="revTx" presStyleIdx="0" presStyleCnt="12">
        <dgm:presLayoutVars>
          <dgm:bulletEnabled val="1"/>
        </dgm:presLayoutVars>
      </dgm:prSet>
      <dgm:spPr/>
    </dgm:pt>
    <dgm:pt modelId="{1E66E107-AD4A-40DC-B0D8-A74B6569B0C6}" type="pres">
      <dgm:prSet presAssocID="{5908820B-0989-4964-9849-4E1EE36572E3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86B19525-AF24-4289-B25E-CE6AC39C4D53}" type="pres">
      <dgm:prSet presAssocID="{5908820B-0989-4964-9849-4E1EE36572E3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106E7E9-FE63-47FE-ACF2-0CFAEFBAEACA}" type="pres">
      <dgm:prSet presAssocID="{5908820B-0989-4964-9849-4E1EE36572E3}" presName="EmptyPlaceHolder" presStyleCnt="0"/>
      <dgm:spPr/>
    </dgm:pt>
    <dgm:pt modelId="{9732F2B6-ABF0-4B37-B4B8-472C9E0AA076}" type="pres">
      <dgm:prSet presAssocID="{01B919B0-88CF-4D52-BD76-51DECFC47B04}" presName="spaceBetweenRectangles" presStyleCnt="0"/>
      <dgm:spPr/>
    </dgm:pt>
    <dgm:pt modelId="{157C8AC9-2681-412A-88C6-E9F8A1929DE3}" type="pres">
      <dgm:prSet presAssocID="{E779290B-AA47-4FD9-BA22-25F70C0F12FC}" presName="composite" presStyleCnt="0"/>
      <dgm:spPr/>
    </dgm:pt>
    <dgm:pt modelId="{096151F1-EF19-48A5-953E-29D96206DC1B}" type="pres">
      <dgm:prSet presAssocID="{E779290B-AA47-4FD9-BA22-25F70C0F12FC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EC64650-509D-4AB2-A20F-C531404BE83A}" type="pres">
      <dgm:prSet presAssocID="{E779290B-AA47-4FD9-BA22-25F70C0F12FC}" presName="DropPinPlaceHolder" presStyleCnt="0"/>
      <dgm:spPr/>
    </dgm:pt>
    <dgm:pt modelId="{D6A83FA4-1F30-4707-BCF4-98F85A32AF87}" type="pres">
      <dgm:prSet presAssocID="{E779290B-AA47-4FD9-BA22-25F70C0F12FC}" presName="DropPin" presStyleLbl="alignNode1" presStyleIdx="1" presStyleCnt="6"/>
      <dgm:spPr/>
    </dgm:pt>
    <dgm:pt modelId="{DA216D3D-165D-41E6-92EC-DB1D78E54C8A}" type="pres">
      <dgm:prSet presAssocID="{E779290B-AA47-4FD9-BA22-25F70C0F12FC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D001CA03-F1C7-4906-A9D5-A9E00F7BD1AB}" type="pres">
      <dgm:prSet presAssocID="{E779290B-AA47-4FD9-BA22-25F70C0F12FC}" presName="L2TextContainer" presStyleLbl="revTx" presStyleIdx="2" presStyleCnt="12">
        <dgm:presLayoutVars>
          <dgm:bulletEnabled val="1"/>
        </dgm:presLayoutVars>
      </dgm:prSet>
      <dgm:spPr/>
    </dgm:pt>
    <dgm:pt modelId="{7DE03966-A97F-44D6-837C-C9E61195C1B4}" type="pres">
      <dgm:prSet presAssocID="{E779290B-AA47-4FD9-BA22-25F70C0F12FC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E5F220C9-DFDD-4C4A-8CBD-D7CAC2816C8A}" type="pres">
      <dgm:prSet presAssocID="{E779290B-AA47-4FD9-BA22-25F70C0F12FC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08D101C-CD5B-479A-B13D-D97FC10D643B}" type="pres">
      <dgm:prSet presAssocID="{E779290B-AA47-4FD9-BA22-25F70C0F12FC}" presName="EmptyPlaceHolder" presStyleCnt="0"/>
      <dgm:spPr/>
    </dgm:pt>
    <dgm:pt modelId="{E73870E1-9263-4CE0-93C5-3657BBC8DF13}" type="pres">
      <dgm:prSet presAssocID="{312AA045-B75E-474C-A0CD-F749025BBF2D}" presName="spaceBetweenRectangles" presStyleCnt="0"/>
      <dgm:spPr/>
    </dgm:pt>
    <dgm:pt modelId="{B6083E41-005C-4739-A7E2-A63115507FFA}" type="pres">
      <dgm:prSet presAssocID="{20393B89-C30F-4C83-BCD8-0F52EB3660A8}" presName="composite" presStyleCnt="0"/>
      <dgm:spPr/>
    </dgm:pt>
    <dgm:pt modelId="{245CFF3B-28CE-47CF-95C8-75453810B17A}" type="pres">
      <dgm:prSet presAssocID="{20393B89-C30F-4C83-BCD8-0F52EB3660A8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2CC048C-0B0B-46DA-8B98-0868178E0AA3}" type="pres">
      <dgm:prSet presAssocID="{20393B89-C30F-4C83-BCD8-0F52EB3660A8}" presName="DropPinPlaceHolder" presStyleCnt="0"/>
      <dgm:spPr/>
    </dgm:pt>
    <dgm:pt modelId="{F23F01D9-7E8D-483D-A339-AF3DB59DD60B}" type="pres">
      <dgm:prSet presAssocID="{20393B89-C30F-4C83-BCD8-0F52EB3660A8}" presName="DropPin" presStyleLbl="alignNode1" presStyleIdx="2" presStyleCnt="6"/>
      <dgm:spPr/>
    </dgm:pt>
    <dgm:pt modelId="{E95D2C7A-74F2-4AF6-BC32-3D18617633C4}" type="pres">
      <dgm:prSet presAssocID="{20393B89-C30F-4C83-BCD8-0F52EB3660A8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BD60AA0-03BC-479F-A50D-60DFF7032AA2}" type="pres">
      <dgm:prSet presAssocID="{20393B89-C30F-4C83-BCD8-0F52EB3660A8}" presName="L2TextContainer" presStyleLbl="revTx" presStyleIdx="4" presStyleCnt="12">
        <dgm:presLayoutVars>
          <dgm:bulletEnabled val="1"/>
        </dgm:presLayoutVars>
      </dgm:prSet>
      <dgm:spPr/>
    </dgm:pt>
    <dgm:pt modelId="{E776882A-36DF-4EF2-882A-CCD37BA630AD}" type="pres">
      <dgm:prSet presAssocID="{20393B89-C30F-4C83-BCD8-0F52EB3660A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77ACE23D-B971-41B5-8EF8-56AAF4737CF0}" type="pres">
      <dgm:prSet presAssocID="{20393B89-C30F-4C83-BCD8-0F52EB3660A8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22DC797-C775-40DA-AEE6-A62EC8717076}" type="pres">
      <dgm:prSet presAssocID="{20393B89-C30F-4C83-BCD8-0F52EB3660A8}" presName="EmptyPlaceHolder" presStyleCnt="0"/>
      <dgm:spPr/>
    </dgm:pt>
    <dgm:pt modelId="{099C8F10-190F-4975-9430-8AF12AD4B094}" type="pres">
      <dgm:prSet presAssocID="{97FF038A-5DA4-4DD8-8F6D-11C666048C3F}" presName="spaceBetweenRectangles" presStyleCnt="0"/>
      <dgm:spPr/>
    </dgm:pt>
    <dgm:pt modelId="{A1E2F97A-EB80-4B31-AD94-298CE81F1E53}" type="pres">
      <dgm:prSet presAssocID="{F57C2BB6-5DEF-48A6-AD17-5A40A65B58E3}" presName="composite" presStyleCnt="0"/>
      <dgm:spPr/>
    </dgm:pt>
    <dgm:pt modelId="{1AADC021-0881-4985-A924-902920D7BD2D}" type="pres">
      <dgm:prSet presAssocID="{F57C2BB6-5DEF-48A6-AD17-5A40A65B58E3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AE4A99B-A434-4BFA-A826-75240476D2A5}" type="pres">
      <dgm:prSet presAssocID="{F57C2BB6-5DEF-48A6-AD17-5A40A65B58E3}" presName="DropPinPlaceHolder" presStyleCnt="0"/>
      <dgm:spPr/>
    </dgm:pt>
    <dgm:pt modelId="{C4C644CA-4D42-4E3E-ADF0-D0FF9CF99C01}" type="pres">
      <dgm:prSet presAssocID="{F57C2BB6-5DEF-48A6-AD17-5A40A65B58E3}" presName="DropPin" presStyleLbl="alignNode1" presStyleIdx="3" presStyleCnt="6"/>
      <dgm:spPr/>
    </dgm:pt>
    <dgm:pt modelId="{E0015C46-F490-452B-90DA-C305EE8B097C}" type="pres">
      <dgm:prSet presAssocID="{F57C2BB6-5DEF-48A6-AD17-5A40A65B58E3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10B6A9F1-8FDD-4A67-BCA0-85BD0688C2B7}" type="pres">
      <dgm:prSet presAssocID="{F57C2BB6-5DEF-48A6-AD17-5A40A65B58E3}" presName="L2TextContainer" presStyleLbl="revTx" presStyleIdx="6" presStyleCnt="12">
        <dgm:presLayoutVars>
          <dgm:bulletEnabled val="1"/>
        </dgm:presLayoutVars>
      </dgm:prSet>
      <dgm:spPr/>
    </dgm:pt>
    <dgm:pt modelId="{F10227A6-613A-48E5-82ED-4FDB05FC8C92}" type="pres">
      <dgm:prSet presAssocID="{F57C2BB6-5DEF-48A6-AD17-5A40A65B58E3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9110E5B2-DC3D-49AF-8FB5-AB420D6DE618}" type="pres">
      <dgm:prSet presAssocID="{F57C2BB6-5DEF-48A6-AD17-5A40A65B58E3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7E16BDD-05FA-4FE7-8DDC-83108BF58592}" type="pres">
      <dgm:prSet presAssocID="{F57C2BB6-5DEF-48A6-AD17-5A40A65B58E3}" presName="EmptyPlaceHolder" presStyleCnt="0"/>
      <dgm:spPr/>
    </dgm:pt>
    <dgm:pt modelId="{4ED0BB59-3015-4539-90B9-1CF913B9267E}" type="pres">
      <dgm:prSet presAssocID="{BA3FD941-5107-4033-8115-6703E6491D29}" presName="spaceBetweenRectangles" presStyleCnt="0"/>
      <dgm:spPr/>
    </dgm:pt>
    <dgm:pt modelId="{23724F46-927D-4647-9AED-342E560C61A7}" type="pres">
      <dgm:prSet presAssocID="{E41A239C-7A34-407F-AD5B-48850B4807C6}" presName="composite" presStyleCnt="0"/>
      <dgm:spPr/>
    </dgm:pt>
    <dgm:pt modelId="{5FF2E28F-8BE2-44BA-94FB-F53A5F3BD6B8}" type="pres">
      <dgm:prSet presAssocID="{E41A239C-7A34-407F-AD5B-48850B4807C6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F47C8F5-1258-47AF-83D0-6F4C6D48539F}" type="pres">
      <dgm:prSet presAssocID="{E41A239C-7A34-407F-AD5B-48850B4807C6}" presName="DropPinPlaceHolder" presStyleCnt="0"/>
      <dgm:spPr/>
    </dgm:pt>
    <dgm:pt modelId="{A3331583-83C6-4633-BF9F-71456E6D739D}" type="pres">
      <dgm:prSet presAssocID="{E41A239C-7A34-407F-AD5B-48850B4807C6}" presName="DropPin" presStyleLbl="alignNode1" presStyleIdx="4" presStyleCnt="6"/>
      <dgm:spPr/>
    </dgm:pt>
    <dgm:pt modelId="{B61AE276-2549-4195-A4E1-4A4E385C1862}" type="pres">
      <dgm:prSet presAssocID="{E41A239C-7A34-407F-AD5B-48850B4807C6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B7E14F63-80D5-42BD-AC96-802F01AFDFD4}" type="pres">
      <dgm:prSet presAssocID="{E41A239C-7A34-407F-AD5B-48850B4807C6}" presName="L2TextContainer" presStyleLbl="revTx" presStyleIdx="8" presStyleCnt="12">
        <dgm:presLayoutVars>
          <dgm:bulletEnabled val="1"/>
        </dgm:presLayoutVars>
      </dgm:prSet>
      <dgm:spPr/>
    </dgm:pt>
    <dgm:pt modelId="{A9E2F231-BD53-4A82-8D68-54D8BE7F082C}" type="pres">
      <dgm:prSet presAssocID="{E41A239C-7A34-407F-AD5B-48850B4807C6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87D7C66B-7A06-4F61-BF8A-7D33317B9EFE}" type="pres">
      <dgm:prSet presAssocID="{E41A239C-7A34-407F-AD5B-48850B4807C6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8D5B208-21E9-4C5A-A2C0-85EB7B4FC7DE}" type="pres">
      <dgm:prSet presAssocID="{E41A239C-7A34-407F-AD5B-48850B4807C6}" presName="EmptyPlaceHolder" presStyleCnt="0"/>
      <dgm:spPr/>
    </dgm:pt>
    <dgm:pt modelId="{D9E51E6D-EBDC-4B0F-A86C-B2F0A732747C}" type="pres">
      <dgm:prSet presAssocID="{8110A718-4175-4AF9-89DB-62BF2396F230}" presName="spaceBetweenRectangles" presStyleCnt="0"/>
      <dgm:spPr/>
    </dgm:pt>
    <dgm:pt modelId="{DC157CFD-2427-44E3-A8E9-C16C6151C99F}" type="pres">
      <dgm:prSet presAssocID="{6CE42812-F44E-4649-AC26-BA6EC419BF44}" presName="composite" presStyleCnt="0"/>
      <dgm:spPr/>
    </dgm:pt>
    <dgm:pt modelId="{79DC86D6-89EF-496E-98D5-4BFA12F2A413}" type="pres">
      <dgm:prSet presAssocID="{6CE42812-F44E-4649-AC26-BA6EC419BF44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34C5BE0-3159-4FFA-8664-7E878A78182D}" type="pres">
      <dgm:prSet presAssocID="{6CE42812-F44E-4649-AC26-BA6EC419BF44}" presName="DropPinPlaceHolder" presStyleCnt="0"/>
      <dgm:spPr/>
    </dgm:pt>
    <dgm:pt modelId="{AEE51D58-3934-4332-AACD-103F74336271}" type="pres">
      <dgm:prSet presAssocID="{6CE42812-F44E-4649-AC26-BA6EC419BF44}" presName="DropPin" presStyleLbl="alignNode1" presStyleIdx="5" presStyleCnt="6"/>
      <dgm:spPr/>
    </dgm:pt>
    <dgm:pt modelId="{DBB02276-5728-4C75-91DD-4A153AE1FA7E}" type="pres">
      <dgm:prSet presAssocID="{6CE42812-F44E-4649-AC26-BA6EC419BF44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AE6BB1F-E3E3-4D51-888A-574F370DA95E}" type="pres">
      <dgm:prSet presAssocID="{6CE42812-F44E-4649-AC26-BA6EC419BF44}" presName="L2TextContainer" presStyleLbl="revTx" presStyleIdx="10" presStyleCnt="12">
        <dgm:presLayoutVars>
          <dgm:bulletEnabled val="1"/>
        </dgm:presLayoutVars>
      </dgm:prSet>
      <dgm:spPr/>
    </dgm:pt>
    <dgm:pt modelId="{F057B29B-0B44-4A03-9A3B-6F749B5286DF}" type="pres">
      <dgm:prSet presAssocID="{6CE42812-F44E-4649-AC26-BA6EC419BF44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132274D0-6D48-4DFE-824C-43132619BAC8}" type="pres">
      <dgm:prSet presAssocID="{6CE42812-F44E-4649-AC26-BA6EC419BF44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475FF06-14BA-47D8-A8D3-3574B2D5563C}" type="pres">
      <dgm:prSet presAssocID="{6CE42812-F44E-4649-AC26-BA6EC419BF44}" presName="EmptyPlaceHolder" presStyleCnt="0"/>
      <dgm:spPr/>
    </dgm:pt>
  </dgm:ptLst>
  <dgm:cxnLst>
    <dgm:cxn modelId="{10193814-472D-47CF-BDF9-17FB16E53A53}" srcId="{CB6CDD22-1738-41FC-A63A-A635CB37C426}" destId="{20393B89-C30F-4C83-BCD8-0F52EB3660A8}" srcOrd="2" destOrd="0" parTransId="{3C4DFDC1-4AAF-4737-8CAA-9E74D9044F48}" sibTransId="{97FF038A-5DA4-4DD8-8F6D-11C666048C3F}"/>
    <dgm:cxn modelId="{E8C9D731-0D55-40C8-B196-71B210F01C80}" srcId="{CB6CDD22-1738-41FC-A63A-A635CB37C426}" destId="{F57C2BB6-5DEF-48A6-AD17-5A40A65B58E3}" srcOrd="3" destOrd="0" parTransId="{E6E0E272-EDBC-4D97-A63A-683B71E3B4D2}" sibTransId="{BA3FD941-5107-4033-8115-6703E6491D29}"/>
    <dgm:cxn modelId="{AE884664-B930-422C-8FC1-42A1E4FA41FD}" type="presOf" srcId="{F57C2BB6-5DEF-48A6-AD17-5A40A65B58E3}" destId="{F10227A6-613A-48E5-82ED-4FDB05FC8C92}" srcOrd="0" destOrd="0" presId="urn:microsoft.com/office/officeart/2017/3/layout/DropPinTimeline"/>
    <dgm:cxn modelId="{DF3BBB50-8595-4EFC-98FD-E6D07113AA87}" srcId="{CB6CDD22-1738-41FC-A63A-A635CB37C426}" destId="{5908820B-0989-4964-9849-4E1EE36572E3}" srcOrd="0" destOrd="0" parTransId="{E214F9B5-3F80-45ED-8D33-E5477B467AF5}" sibTransId="{01B919B0-88CF-4D52-BD76-51DECFC47B04}"/>
    <dgm:cxn modelId="{1BFE2388-DAC2-4442-8029-B26600660DDF}" type="presOf" srcId="{E41A239C-7A34-407F-AD5B-48850B4807C6}" destId="{A9E2F231-BD53-4A82-8D68-54D8BE7F082C}" srcOrd="0" destOrd="0" presId="urn:microsoft.com/office/officeart/2017/3/layout/DropPinTimeline"/>
    <dgm:cxn modelId="{1270A290-8C94-4BF1-8A9C-CE636ED29F3B}" type="presOf" srcId="{E779290B-AA47-4FD9-BA22-25F70C0F12FC}" destId="{7DE03966-A97F-44D6-837C-C9E61195C1B4}" srcOrd="0" destOrd="0" presId="urn:microsoft.com/office/officeart/2017/3/layout/DropPinTimeline"/>
    <dgm:cxn modelId="{7102BF91-101F-43B9-8C55-AE1581BAF644}" type="presOf" srcId="{6CE42812-F44E-4649-AC26-BA6EC419BF44}" destId="{F057B29B-0B44-4A03-9A3B-6F749B5286DF}" srcOrd="0" destOrd="0" presId="urn:microsoft.com/office/officeart/2017/3/layout/DropPinTimeline"/>
    <dgm:cxn modelId="{2282BC9A-C18C-460A-8B44-BADC15C84E94}" srcId="{CB6CDD22-1738-41FC-A63A-A635CB37C426}" destId="{E779290B-AA47-4FD9-BA22-25F70C0F12FC}" srcOrd="1" destOrd="0" parTransId="{15E25448-F6EB-46D3-B37D-D05BEF244C49}" sibTransId="{312AA045-B75E-474C-A0CD-F749025BBF2D}"/>
    <dgm:cxn modelId="{0643BB9F-247C-48A0-9196-C8E80D6D0EBD}" type="presOf" srcId="{5908820B-0989-4964-9849-4E1EE36572E3}" destId="{1E66E107-AD4A-40DC-B0D8-A74B6569B0C6}" srcOrd="0" destOrd="0" presId="urn:microsoft.com/office/officeart/2017/3/layout/DropPinTimeline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21CBAEAB-7C6C-4C14-9491-77F6B4B5059B}" srcId="{CB6CDD22-1738-41FC-A63A-A635CB37C426}" destId="{E41A239C-7A34-407F-AD5B-48850B4807C6}" srcOrd="4" destOrd="0" parTransId="{A4E6B6DF-050D-499A-A415-8F2AA1BA2DB5}" sibTransId="{8110A718-4175-4AF9-89DB-62BF2396F230}"/>
    <dgm:cxn modelId="{77A492F1-59F1-4020-BB7B-55DC5E5DCB80}" type="presOf" srcId="{20393B89-C30F-4C83-BCD8-0F52EB3660A8}" destId="{E776882A-36DF-4EF2-882A-CCD37BA630AD}" srcOrd="0" destOrd="0" presId="urn:microsoft.com/office/officeart/2017/3/layout/DropPinTimeline"/>
    <dgm:cxn modelId="{360FFDF7-570F-4532-A55C-749A244C367A}" srcId="{CB6CDD22-1738-41FC-A63A-A635CB37C426}" destId="{6CE42812-F44E-4649-AC26-BA6EC419BF44}" srcOrd="5" destOrd="0" parTransId="{CDDD1CEB-394B-44E6-A2DB-9DED01DB68C0}" sibTransId="{BBCA493F-6EFD-4EA1-8031-2746B51B3C84}"/>
    <dgm:cxn modelId="{59E3D72F-3244-40E0-8F18-67905945B82B}" type="presParOf" srcId="{C2E895C3-2D54-4217-996D-917416C54B60}" destId="{67D2B05D-7716-491D-BD4E-4EDBED8DEFBF}" srcOrd="0" destOrd="0" presId="urn:microsoft.com/office/officeart/2017/3/layout/DropPinTimeline"/>
    <dgm:cxn modelId="{48A65B5C-B80A-4A10-B94C-F802FF47F68D}" type="presParOf" srcId="{C2E895C3-2D54-4217-996D-917416C54B60}" destId="{98811D4D-EAE2-428B-A6FF-A6617EC47E92}" srcOrd="1" destOrd="0" presId="urn:microsoft.com/office/officeart/2017/3/layout/DropPinTimeline"/>
    <dgm:cxn modelId="{2FEA5871-0DD7-44EE-B4C3-47FF7EE27F5B}" type="presParOf" srcId="{98811D4D-EAE2-428B-A6FF-A6617EC47E92}" destId="{661E1267-4E7B-4887-B02A-D64F4C1FA194}" srcOrd="0" destOrd="0" presId="urn:microsoft.com/office/officeart/2017/3/layout/DropPinTimeline"/>
    <dgm:cxn modelId="{DA4AD534-95AA-45B8-8331-9E9CD4768BE9}" type="presParOf" srcId="{661E1267-4E7B-4887-B02A-D64F4C1FA194}" destId="{79F5BB08-B785-490A-9391-55D3DC5D70A6}" srcOrd="0" destOrd="0" presId="urn:microsoft.com/office/officeart/2017/3/layout/DropPinTimeline"/>
    <dgm:cxn modelId="{45263634-65FF-40FD-9B43-8429B2DDCE35}" type="presParOf" srcId="{661E1267-4E7B-4887-B02A-D64F4C1FA194}" destId="{B1843AEC-D149-4EA8-BCD3-1B5D92457680}" srcOrd="1" destOrd="0" presId="urn:microsoft.com/office/officeart/2017/3/layout/DropPinTimeline"/>
    <dgm:cxn modelId="{2C7B5BE6-374F-41D7-82CF-77EB6FDC273A}" type="presParOf" srcId="{B1843AEC-D149-4EA8-BCD3-1B5D92457680}" destId="{D50002B8-8E73-4894-9B12-75D21BE89ED6}" srcOrd="0" destOrd="0" presId="urn:microsoft.com/office/officeart/2017/3/layout/DropPinTimeline"/>
    <dgm:cxn modelId="{13F7AC46-DA11-4C87-B2B2-9A112F1F597C}" type="presParOf" srcId="{B1843AEC-D149-4EA8-BCD3-1B5D92457680}" destId="{B5ECE91F-5930-4EA5-B9B1-3F35604BF27D}" srcOrd="1" destOrd="0" presId="urn:microsoft.com/office/officeart/2017/3/layout/DropPinTimeline"/>
    <dgm:cxn modelId="{55F002A0-5825-440C-A870-ACFF68C34045}" type="presParOf" srcId="{661E1267-4E7B-4887-B02A-D64F4C1FA194}" destId="{75FBCE24-C868-4624-9504-AEEAFE4F6339}" srcOrd="2" destOrd="0" presId="urn:microsoft.com/office/officeart/2017/3/layout/DropPinTimeline"/>
    <dgm:cxn modelId="{88750312-3870-455D-84DF-3473BD00F56F}" type="presParOf" srcId="{661E1267-4E7B-4887-B02A-D64F4C1FA194}" destId="{1E66E107-AD4A-40DC-B0D8-A74B6569B0C6}" srcOrd="3" destOrd="0" presId="urn:microsoft.com/office/officeart/2017/3/layout/DropPinTimeline"/>
    <dgm:cxn modelId="{9CFDC5B2-EFA8-4FEC-857F-2309D0153912}" type="presParOf" srcId="{661E1267-4E7B-4887-B02A-D64F4C1FA194}" destId="{86B19525-AF24-4289-B25E-CE6AC39C4D53}" srcOrd="4" destOrd="0" presId="urn:microsoft.com/office/officeart/2017/3/layout/DropPinTimeline"/>
    <dgm:cxn modelId="{0B6CE37C-A02F-4B20-AB14-6FA34B16014C}" type="presParOf" srcId="{661E1267-4E7B-4887-B02A-D64F4C1FA194}" destId="{7106E7E9-FE63-47FE-ACF2-0CFAEFBAEACA}" srcOrd="5" destOrd="0" presId="urn:microsoft.com/office/officeart/2017/3/layout/DropPinTimeline"/>
    <dgm:cxn modelId="{5CC710D2-6B21-4F7A-81D6-C588F51314FA}" type="presParOf" srcId="{98811D4D-EAE2-428B-A6FF-A6617EC47E92}" destId="{9732F2B6-ABF0-4B37-B4B8-472C9E0AA076}" srcOrd="1" destOrd="0" presId="urn:microsoft.com/office/officeart/2017/3/layout/DropPinTimeline"/>
    <dgm:cxn modelId="{19610DB4-44B8-44D9-90C4-9E1F823ECFA8}" type="presParOf" srcId="{98811D4D-EAE2-428B-A6FF-A6617EC47E92}" destId="{157C8AC9-2681-412A-88C6-E9F8A1929DE3}" srcOrd="2" destOrd="0" presId="urn:microsoft.com/office/officeart/2017/3/layout/DropPinTimeline"/>
    <dgm:cxn modelId="{B5DF5F91-A90C-454F-9892-77CE2597C25D}" type="presParOf" srcId="{157C8AC9-2681-412A-88C6-E9F8A1929DE3}" destId="{096151F1-EF19-48A5-953E-29D96206DC1B}" srcOrd="0" destOrd="0" presId="urn:microsoft.com/office/officeart/2017/3/layout/DropPinTimeline"/>
    <dgm:cxn modelId="{1F02BBA0-2557-4C8B-AC9D-B566C4995AB8}" type="presParOf" srcId="{157C8AC9-2681-412A-88C6-E9F8A1929DE3}" destId="{6EC64650-509D-4AB2-A20F-C531404BE83A}" srcOrd="1" destOrd="0" presId="urn:microsoft.com/office/officeart/2017/3/layout/DropPinTimeline"/>
    <dgm:cxn modelId="{C8E44A88-FB29-4AB0-A929-DF6C5BB27A03}" type="presParOf" srcId="{6EC64650-509D-4AB2-A20F-C531404BE83A}" destId="{D6A83FA4-1F30-4707-BCF4-98F85A32AF87}" srcOrd="0" destOrd="0" presId="urn:microsoft.com/office/officeart/2017/3/layout/DropPinTimeline"/>
    <dgm:cxn modelId="{D704242D-9C83-49EC-AC9D-835BFC5974E7}" type="presParOf" srcId="{6EC64650-509D-4AB2-A20F-C531404BE83A}" destId="{DA216D3D-165D-41E6-92EC-DB1D78E54C8A}" srcOrd="1" destOrd="0" presId="urn:microsoft.com/office/officeart/2017/3/layout/DropPinTimeline"/>
    <dgm:cxn modelId="{E251E0AC-9C85-4E8A-B420-0B684A921938}" type="presParOf" srcId="{157C8AC9-2681-412A-88C6-E9F8A1929DE3}" destId="{D001CA03-F1C7-4906-A9D5-A9E00F7BD1AB}" srcOrd="2" destOrd="0" presId="urn:microsoft.com/office/officeart/2017/3/layout/DropPinTimeline"/>
    <dgm:cxn modelId="{B3135D8C-2FE7-4968-8EB8-3F7B65CF8532}" type="presParOf" srcId="{157C8AC9-2681-412A-88C6-E9F8A1929DE3}" destId="{7DE03966-A97F-44D6-837C-C9E61195C1B4}" srcOrd="3" destOrd="0" presId="urn:microsoft.com/office/officeart/2017/3/layout/DropPinTimeline"/>
    <dgm:cxn modelId="{78DBADDA-9309-4AF3-9B90-F217EADB868E}" type="presParOf" srcId="{157C8AC9-2681-412A-88C6-E9F8A1929DE3}" destId="{E5F220C9-DFDD-4C4A-8CBD-D7CAC2816C8A}" srcOrd="4" destOrd="0" presId="urn:microsoft.com/office/officeart/2017/3/layout/DropPinTimeline"/>
    <dgm:cxn modelId="{15443E0A-E32C-4466-88DE-2E4960D28680}" type="presParOf" srcId="{157C8AC9-2681-412A-88C6-E9F8A1929DE3}" destId="{108D101C-CD5B-479A-B13D-D97FC10D643B}" srcOrd="5" destOrd="0" presId="urn:microsoft.com/office/officeart/2017/3/layout/DropPinTimeline"/>
    <dgm:cxn modelId="{285BBF7A-711E-44FA-8193-8CF04FA4D364}" type="presParOf" srcId="{98811D4D-EAE2-428B-A6FF-A6617EC47E92}" destId="{E73870E1-9263-4CE0-93C5-3657BBC8DF13}" srcOrd="3" destOrd="0" presId="urn:microsoft.com/office/officeart/2017/3/layout/DropPinTimeline"/>
    <dgm:cxn modelId="{344D2C12-7B97-4DF3-A1A8-9FC934549974}" type="presParOf" srcId="{98811D4D-EAE2-428B-A6FF-A6617EC47E92}" destId="{B6083E41-005C-4739-A7E2-A63115507FFA}" srcOrd="4" destOrd="0" presId="urn:microsoft.com/office/officeart/2017/3/layout/DropPinTimeline"/>
    <dgm:cxn modelId="{BA5B1229-389A-43C5-AA38-C11E3727784F}" type="presParOf" srcId="{B6083E41-005C-4739-A7E2-A63115507FFA}" destId="{245CFF3B-28CE-47CF-95C8-75453810B17A}" srcOrd="0" destOrd="0" presId="urn:microsoft.com/office/officeart/2017/3/layout/DropPinTimeline"/>
    <dgm:cxn modelId="{C673414C-8CB4-4048-A065-261DD477EEF0}" type="presParOf" srcId="{B6083E41-005C-4739-A7E2-A63115507FFA}" destId="{F2CC048C-0B0B-46DA-8B98-0868178E0AA3}" srcOrd="1" destOrd="0" presId="urn:microsoft.com/office/officeart/2017/3/layout/DropPinTimeline"/>
    <dgm:cxn modelId="{C17C4BE7-B47A-4CAB-858C-05D666E461F1}" type="presParOf" srcId="{F2CC048C-0B0B-46DA-8B98-0868178E0AA3}" destId="{F23F01D9-7E8D-483D-A339-AF3DB59DD60B}" srcOrd="0" destOrd="0" presId="urn:microsoft.com/office/officeart/2017/3/layout/DropPinTimeline"/>
    <dgm:cxn modelId="{351B6695-5C78-46B1-AA73-838CDECF38C5}" type="presParOf" srcId="{F2CC048C-0B0B-46DA-8B98-0868178E0AA3}" destId="{E95D2C7A-74F2-4AF6-BC32-3D18617633C4}" srcOrd="1" destOrd="0" presId="urn:microsoft.com/office/officeart/2017/3/layout/DropPinTimeline"/>
    <dgm:cxn modelId="{D6874F40-8222-4906-9F55-F4A37B4BF955}" type="presParOf" srcId="{B6083E41-005C-4739-A7E2-A63115507FFA}" destId="{6BD60AA0-03BC-479F-A50D-60DFF7032AA2}" srcOrd="2" destOrd="0" presId="urn:microsoft.com/office/officeart/2017/3/layout/DropPinTimeline"/>
    <dgm:cxn modelId="{B241BC66-0DD4-410A-95B2-FD2CC1D8A2AF}" type="presParOf" srcId="{B6083E41-005C-4739-A7E2-A63115507FFA}" destId="{E776882A-36DF-4EF2-882A-CCD37BA630AD}" srcOrd="3" destOrd="0" presId="urn:microsoft.com/office/officeart/2017/3/layout/DropPinTimeline"/>
    <dgm:cxn modelId="{8024217E-E02D-4D99-8CE1-92A2888370E3}" type="presParOf" srcId="{B6083E41-005C-4739-A7E2-A63115507FFA}" destId="{77ACE23D-B971-41B5-8EF8-56AAF4737CF0}" srcOrd="4" destOrd="0" presId="urn:microsoft.com/office/officeart/2017/3/layout/DropPinTimeline"/>
    <dgm:cxn modelId="{504C8AC6-4D32-46D7-BFD8-90DE4934A328}" type="presParOf" srcId="{B6083E41-005C-4739-A7E2-A63115507FFA}" destId="{022DC797-C775-40DA-AEE6-A62EC8717076}" srcOrd="5" destOrd="0" presId="urn:microsoft.com/office/officeart/2017/3/layout/DropPinTimeline"/>
    <dgm:cxn modelId="{007978DD-4690-40CA-8BDB-ED187696DDD9}" type="presParOf" srcId="{98811D4D-EAE2-428B-A6FF-A6617EC47E92}" destId="{099C8F10-190F-4975-9430-8AF12AD4B094}" srcOrd="5" destOrd="0" presId="urn:microsoft.com/office/officeart/2017/3/layout/DropPinTimeline"/>
    <dgm:cxn modelId="{7D16D3BC-6ECF-4C2F-A61F-851DF090FABB}" type="presParOf" srcId="{98811D4D-EAE2-428B-A6FF-A6617EC47E92}" destId="{A1E2F97A-EB80-4B31-AD94-298CE81F1E53}" srcOrd="6" destOrd="0" presId="urn:microsoft.com/office/officeart/2017/3/layout/DropPinTimeline"/>
    <dgm:cxn modelId="{26CAB525-50B0-46F4-B9D0-5B6A92E02A9C}" type="presParOf" srcId="{A1E2F97A-EB80-4B31-AD94-298CE81F1E53}" destId="{1AADC021-0881-4985-A924-902920D7BD2D}" srcOrd="0" destOrd="0" presId="urn:microsoft.com/office/officeart/2017/3/layout/DropPinTimeline"/>
    <dgm:cxn modelId="{3E179E82-E5C8-4E98-833F-E9BC9E10E9B0}" type="presParOf" srcId="{A1E2F97A-EB80-4B31-AD94-298CE81F1E53}" destId="{9AE4A99B-A434-4BFA-A826-75240476D2A5}" srcOrd="1" destOrd="0" presId="urn:microsoft.com/office/officeart/2017/3/layout/DropPinTimeline"/>
    <dgm:cxn modelId="{7D27BB75-6C51-404D-86A8-5FF6CE5E5969}" type="presParOf" srcId="{9AE4A99B-A434-4BFA-A826-75240476D2A5}" destId="{C4C644CA-4D42-4E3E-ADF0-D0FF9CF99C01}" srcOrd="0" destOrd="0" presId="urn:microsoft.com/office/officeart/2017/3/layout/DropPinTimeline"/>
    <dgm:cxn modelId="{F8C82D9B-EEE4-4C97-B1B6-BC4746889A15}" type="presParOf" srcId="{9AE4A99B-A434-4BFA-A826-75240476D2A5}" destId="{E0015C46-F490-452B-90DA-C305EE8B097C}" srcOrd="1" destOrd="0" presId="urn:microsoft.com/office/officeart/2017/3/layout/DropPinTimeline"/>
    <dgm:cxn modelId="{45AB76AA-28C7-4029-95A1-379CCEC08B40}" type="presParOf" srcId="{A1E2F97A-EB80-4B31-AD94-298CE81F1E53}" destId="{10B6A9F1-8FDD-4A67-BCA0-85BD0688C2B7}" srcOrd="2" destOrd="0" presId="urn:microsoft.com/office/officeart/2017/3/layout/DropPinTimeline"/>
    <dgm:cxn modelId="{7799BDEB-AA81-492E-8D6E-9EB8218A353F}" type="presParOf" srcId="{A1E2F97A-EB80-4B31-AD94-298CE81F1E53}" destId="{F10227A6-613A-48E5-82ED-4FDB05FC8C92}" srcOrd="3" destOrd="0" presId="urn:microsoft.com/office/officeart/2017/3/layout/DropPinTimeline"/>
    <dgm:cxn modelId="{D45EA4A5-CCD7-441D-8EAE-A883377001E3}" type="presParOf" srcId="{A1E2F97A-EB80-4B31-AD94-298CE81F1E53}" destId="{9110E5B2-DC3D-49AF-8FB5-AB420D6DE618}" srcOrd="4" destOrd="0" presId="urn:microsoft.com/office/officeart/2017/3/layout/DropPinTimeline"/>
    <dgm:cxn modelId="{1840965F-DAE4-4A6F-9707-C8FE6DA7C092}" type="presParOf" srcId="{A1E2F97A-EB80-4B31-AD94-298CE81F1E53}" destId="{E7E16BDD-05FA-4FE7-8DDC-83108BF58592}" srcOrd="5" destOrd="0" presId="urn:microsoft.com/office/officeart/2017/3/layout/DropPinTimeline"/>
    <dgm:cxn modelId="{08F2011A-553A-435F-857B-BAC2551305D0}" type="presParOf" srcId="{98811D4D-EAE2-428B-A6FF-A6617EC47E92}" destId="{4ED0BB59-3015-4539-90B9-1CF913B9267E}" srcOrd="7" destOrd="0" presId="urn:microsoft.com/office/officeart/2017/3/layout/DropPinTimeline"/>
    <dgm:cxn modelId="{BE90C828-42EF-409B-9DEC-0BD2AB1BF947}" type="presParOf" srcId="{98811D4D-EAE2-428B-A6FF-A6617EC47E92}" destId="{23724F46-927D-4647-9AED-342E560C61A7}" srcOrd="8" destOrd="0" presId="urn:microsoft.com/office/officeart/2017/3/layout/DropPinTimeline"/>
    <dgm:cxn modelId="{0CACB325-4C91-4266-A89B-126FFF23FD9F}" type="presParOf" srcId="{23724F46-927D-4647-9AED-342E560C61A7}" destId="{5FF2E28F-8BE2-44BA-94FB-F53A5F3BD6B8}" srcOrd="0" destOrd="0" presId="urn:microsoft.com/office/officeart/2017/3/layout/DropPinTimeline"/>
    <dgm:cxn modelId="{2A0F4296-2BA5-4AF8-8DB4-1C1882AA2A1F}" type="presParOf" srcId="{23724F46-927D-4647-9AED-342E560C61A7}" destId="{AF47C8F5-1258-47AF-83D0-6F4C6D48539F}" srcOrd="1" destOrd="0" presId="urn:microsoft.com/office/officeart/2017/3/layout/DropPinTimeline"/>
    <dgm:cxn modelId="{B534184A-E181-421E-BDB1-F55D29A0C1A7}" type="presParOf" srcId="{AF47C8F5-1258-47AF-83D0-6F4C6D48539F}" destId="{A3331583-83C6-4633-BF9F-71456E6D739D}" srcOrd="0" destOrd="0" presId="urn:microsoft.com/office/officeart/2017/3/layout/DropPinTimeline"/>
    <dgm:cxn modelId="{DA33053A-FD81-4D0E-8484-BB3538BC92E8}" type="presParOf" srcId="{AF47C8F5-1258-47AF-83D0-6F4C6D48539F}" destId="{B61AE276-2549-4195-A4E1-4A4E385C1862}" srcOrd="1" destOrd="0" presId="urn:microsoft.com/office/officeart/2017/3/layout/DropPinTimeline"/>
    <dgm:cxn modelId="{6E9DC1B3-B99A-45B5-808B-C846C0AFB908}" type="presParOf" srcId="{23724F46-927D-4647-9AED-342E560C61A7}" destId="{B7E14F63-80D5-42BD-AC96-802F01AFDFD4}" srcOrd="2" destOrd="0" presId="urn:microsoft.com/office/officeart/2017/3/layout/DropPinTimeline"/>
    <dgm:cxn modelId="{9D65492F-E091-4CAA-9E1D-1A1D8C8E7600}" type="presParOf" srcId="{23724F46-927D-4647-9AED-342E560C61A7}" destId="{A9E2F231-BD53-4A82-8D68-54D8BE7F082C}" srcOrd="3" destOrd="0" presId="urn:microsoft.com/office/officeart/2017/3/layout/DropPinTimeline"/>
    <dgm:cxn modelId="{30ED367D-E7F8-4E3C-AEF1-8D977457A97E}" type="presParOf" srcId="{23724F46-927D-4647-9AED-342E560C61A7}" destId="{87D7C66B-7A06-4F61-BF8A-7D33317B9EFE}" srcOrd="4" destOrd="0" presId="urn:microsoft.com/office/officeart/2017/3/layout/DropPinTimeline"/>
    <dgm:cxn modelId="{9CB09A58-415E-4763-B0CB-ACE35A5B43BD}" type="presParOf" srcId="{23724F46-927D-4647-9AED-342E560C61A7}" destId="{58D5B208-21E9-4C5A-A2C0-85EB7B4FC7DE}" srcOrd="5" destOrd="0" presId="urn:microsoft.com/office/officeart/2017/3/layout/DropPinTimeline"/>
    <dgm:cxn modelId="{3D45F4F2-672A-46D0-B313-8F1A62D4E26D}" type="presParOf" srcId="{98811D4D-EAE2-428B-A6FF-A6617EC47E92}" destId="{D9E51E6D-EBDC-4B0F-A86C-B2F0A732747C}" srcOrd="9" destOrd="0" presId="urn:microsoft.com/office/officeart/2017/3/layout/DropPinTimeline"/>
    <dgm:cxn modelId="{622F9138-6B73-417C-B69F-A9CD0FCAA3C9}" type="presParOf" srcId="{98811D4D-EAE2-428B-A6FF-A6617EC47E92}" destId="{DC157CFD-2427-44E3-A8E9-C16C6151C99F}" srcOrd="10" destOrd="0" presId="urn:microsoft.com/office/officeart/2017/3/layout/DropPinTimeline"/>
    <dgm:cxn modelId="{1F64CE03-5E38-45E5-8CF1-3262BB2C1831}" type="presParOf" srcId="{DC157CFD-2427-44E3-A8E9-C16C6151C99F}" destId="{79DC86D6-89EF-496E-98D5-4BFA12F2A413}" srcOrd="0" destOrd="0" presId="urn:microsoft.com/office/officeart/2017/3/layout/DropPinTimeline"/>
    <dgm:cxn modelId="{6EA676A9-BDC4-4A71-BF0C-267687FFD71E}" type="presParOf" srcId="{DC157CFD-2427-44E3-A8E9-C16C6151C99F}" destId="{B34C5BE0-3159-4FFA-8664-7E878A78182D}" srcOrd="1" destOrd="0" presId="urn:microsoft.com/office/officeart/2017/3/layout/DropPinTimeline"/>
    <dgm:cxn modelId="{BB087769-8659-442A-8A41-2A057C91C834}" type="presParOf" srcId="{B34C5BE0-3159-4FFA-8664-7E878A78182D}" destId="{AEE51D58-3934-4332-AACD-103F74336271}" srcOrd="0" destOrd="0" presId="urn:microsoft.com/office/officeart/2017/3/layout/DropPinTimeline"/>
    <dgm:cxn modelId="{179D0F91-355F-443C-A9B1-8DF7E99F3159}" type="presParOf" srcId="{B34C5BE0-3159-4FFA-8664-7E878A78182D}" destId="{DBB02276-5728-4C75-91DD-4A153AE1FA7E}" srcOrd="1" destOrd="0" presId="urn:microsoft.com/office/officeart/2017/3/layout/DropPinTimeline"/>
    <dgm:cxn modelId="{B93C1427-135B-49AD-939C-41EF1E80BB14}" type="presParOf" srcId="{DC157CFD-2427-44E3-A8E9-C16C6151C99F}" destId="{6AE6BB1F-E3E3-4D51-888A-574F370DA95E}" srcOrd="2" destOrd="0" presId="urn:microsoft.com/office/officeart/2017/3/layout/DropPinTimeline"/>
    <dgm:cxn modelId="{7B3D4D42-72CE-4977-8FBC-59D5CEA66C2C}" type="presParOf" srcId="{DC157CFD-2427-44E3-A8E9-C16C6151C99F}" destId="{F057B29B-0B44-4A03-9A3B-6F749B5286DF}" srcOrd="3" destOrd="0" presId="urn:microsoft.com/office/officeart/2017/3/layout/DropPinTimeline"/>
    <dgm:cxn modelId="{F4FA2672-80F3-4F95-982B-970DCE202023}" type="presParOf" srcId="{DC157CFD-2427-44E3-A8E9-C16C6151C99F}" destId="{132274D0-6D48-4DFE-824C-43132619BAC8}" srcOrd="4" destOrd="0" presId="urn:microsoft.com/office/officeart/2017/3/layout/DropPinTimeline"/>
    <dgm:cxn modelId="{0AE9E0CD-DAD1-41B0-A951-3F604A903FE1}" type="presParOf" srcId="{DC157CFD-2427-44E3-A8E9-C16C6151C99F}" destId="{4475FF06-14BA-47D8-A8D3-3574B2D5563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A94F1604-13FA-42DB-A672-C4FBA338CE0F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Validação</a:t>
          </a:r>
        </a:p>
      </dgm:t>
    </dgm:pt>
    <dgm:pt modelId="{D5F6448B-5389-4D27-B3DC-056DDDE9812F}" type="parTrans" cxnId="{BACFA109-791B-4D3E-83A5-8FA27DC69B78}">
      <dgm:prSet/>
      <dgm:spPr/>
    </dgm:pt>
    <dgm:pt modelId="{62D5C468-0EE3-47FE-BD97-5F5C8A850FAB}" type="sibTrans" cxnId="{BACFA109-791B-4D3E-83A5-8FA27DC69B78}">
      <dgm:prSet/>
      <dgm:spPr/>
    </dgm:pt>
    <dgm:pt modelId="{0090BC89-09A2-4901-AD87-E159B23712C2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Produção</a:t>
          </a:r>
        </a:p>
      </dgm:t>
    </dgm:pt>
    <dgm:pt modelId="{A91B85EE-D11F-4CCD-9E5A-0678AB3624D3}" type="parTrans" cxnId="{0282B99A-6BC1-46CD-95D7-FA9658FC9CBD}">
      <dgm:prSet/>
      <dgm:spPr/>
    </dgm:pt>
    <dgm:pt modelId="{AC1C742A-88E4-454B-9EE8-0E3F1F657685}" type="sibTrans" cxnId="{0282B99A-6BC1-46CD-95D7-FA9658FC9CBD}">
      <dgm:prSet/>
      <dgm:spPr/>
    </dgm:pt>
    <dgm:pt modelId="{5908820B-0989-4964-9849-4E1EE36572E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Manutenção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6"/>
      <dgm:spPr/>
    </dgm:pt>
    <dgm:pt modelId="{6D369A1B-3F37-4986-9535-53BA48BE8941}" type="pres">
      <dgm:prSet presAssocID="{42C00BC3-51E8-4308-A44A-E5C58C043E4E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12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6"/>
      <dgm:spPr/>
    </dgm:pt>
    <dgm:pt modelId="{A1FD6AE6-2BC5-4071-810F-9EC5E75F9A63}" type="pres">
      <dgm:prSet presAssocID="{24961184-909F-45F4-9923-50D76CB20138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12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6"/>
      <dgm:spPr/>
    </dgm:pt>
    <dgm:pt modelId="{0F6484E9-E46C-402C-AE52-6997B103C08B}" type="pres">
      <dgm:prSet presAssocID="{0C017591-184F-4C67-8D1D-F991722197A0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12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  <dgm:pt modelId="{DC8DE8B4-0A09-4589-A2FB-A5EEB2BCF879}" type="pres">
      <dgm:prSet presAssocID="{95E52962-575F-4361-916D-F5F62AAFA15B}" presName="spaceBetweenRectangles" presStyleCnt="0"/>
      <dgm:spPr/>
    </dgm:pt>
    <dgm:pt modelId="{571E0DAA-6239-4B39-9BC6-3C1E469171BC}" type="pres">
      <dgm:prSet presAssocID="{A94F1604-13FA-42DB-A672-C4FBA338CE0F}" presName="composite" presStyleCnt="0"/>
      <dgm:spPr/>
    </dgm:pt>
    <dgm:pt modelId="{1052EFED-8E5D-45F9-999E-910DC497B2CB}" type="pres">
      <dgm:prSet presAssocID="{A94F1604-13FA-42DB-A672-C4FBA338CE0F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89F8C01-0FB1-4EA5-A339-A55DD02FC432}" type="pres">
      <dgm:prSet presAssocID="{A94F1604-13FA-42DB-A672-C4FBA338CE0F}" presName="DropPinPlaceHolder" presStyleCnt="0"/>
      <dgm:spPr/>
    </dgm:pt>
    <dgm:pt modelId="{12E98F41-B983-4007-8939-F2621D74A890}" type="pres">
      <dgm:prSet presAssocID="{A94F1604-13FA-42DB-A672-C4FBA338CE0F}" presName="DropPin" presStyleLbl="alignNode1" presStyleIdx="3" presStyleCnt="6"/>
      <dgm:spPr/>
    </dgm:pt>
    <dgm:pt modelId="{C8BC3EAA-FE7C-4CAF-8B00-39DF47A449BE}" type="pres">
      <dgm:prSet presAssocID="{A94F1604-13FA-42DB-A672-C4FBA338CE0F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34BB7BF-FEC8-49A4-B1B0-5BE729F529D9}" type="pres">
      <dgm:prSet presAssocID="{A94F1604-13FA-42DB-A672-C4FBA338CE0F}" presName="L2TextContainer" presStyleLbl="revTx" presStyleIdx="6" presStyleCnt="12">
        <dgm:presLayoutVars>
          <dgm:bulletEnabled val="1"/>
        </dgm:presLayoutVars>
      </dgm:prSet>
      <dgm:spPr/>
    </dgm:pt>
    <dgm:pt modelId="{BE3BC663-B5F0-44FD-A90A-3CB5CE91AFF2}" type="pres">
      <dgm:prSet presAssocID="{A94F1604-13FA-42DB-A672-C4FBA338CE0F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B5D0535F-99D5-465E-BE59-0453534F269B}" type="pres">
      <dgm:prSet presAssocID="{A94F1604-13FA-42DB-A672-C4FBA338CE0F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F22D995-5FE4-4955-9379-471687786CB9}" type="pres">
      <dgm:prSet presAssocID="{A94F1604-13FA-42DB-A672-C4FBA338CE0F}" presName="EmptyPlaceHolder" presStyleCnt="0"/>
      <dgm:spPr/>
    </dgm:pt>
    <dgm:pt modelId="{4064A42C-E6FA-4CD3-A3AB-0489531A7831}" type="pres">
      <dgm:prSet presAssocID="{62D5C468-0EE3-47FE-BD97-5F5C8A850FAB}" presName="spaceBetweenRectangles" presStyleCnt="0"/>
      <dgm:spPr/>
    </dgm:pt>
    <dgm:pt modelId="{0510A72F-BCEC-44C8-BFAE-89DF2DD58E40}" type="pres">
      <dgm:prSet presAssocID="{0090BC89-09A2-4901-AD87-E159B23712C2}" presName="composite" presStyleCnt="0"/>
      <dgm:spPr/>
    </dgm:pt>
    <dgm:pt modelId="{076EB398-690C-45BD-BD16-2D505216AE98}" type="pres">
      <dgm:prSet presAssocID="{0090BC89-09A2-4901-AD87-E159B23712C2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D4CEDAB-520A-4894-9A0A-970BEBC8523D}" type="pres">
      <dgm:prSet presAssocID="{0090BC89-09A2-4901-AD87-E159B23712C2}" presName="DropPinPlaceHolder" presStyleCnt="0"/>
      <dgm:spPr/>
    </dgm:pt>
    <dgm:pt modelId="{D3AC6713-700C-4F4D-A6B8-889F95CBF575}" type="pres">
      <dgm:prSet presAssocID="{0090BC89-09A2-4901-AD87-E159B23712C2}" presName="DropPin" presStyleLbl="alignNode1" presStyleIdx="4" presStyleCnt="6"/>
      <dgm:spPr/>
    </dgm:pt>
    <dgm:pt modelId="{205D1DDD-03D4-456F-BFD2-F7FDBB535AC7}" type="pres">
      <dgm:prSet presAssocID="{0090BC89-09A2-4901-AD87-E159B23712C2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93A0F213-12FA-4018-B69C-5C9B1331F660}" type="pres">
      <dgm:prSet presAssocID="{0090BC89-09A2-4901-AD87-E159B23712C2}" presName="L2TextContainer" presStyleLbl="revTx" presStyleIdx="8" presStyleCnt="12">
        <dgm:presLayoutVars>
          <dgm:bulletEnabled val="1"/>
        </dgm:presLayoutVars>
      </dgm:prSet>
      <dgm:spPr/>
    </dgm:pt>
    <dgm:pt modelId="{41FAE4FD-1F6F-4365-8BC8-4A1F5228ECB7}" type="pres">
      <dgm:prSet presAssocID="{0090BC89-09A2-4901-AD87-E159B23712C2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C609AC16-AA80-4B49-AC45-E4FE5331B191}" type="pres">
      <dgm:prSet presAssocID="{0090BC89-09A2-4901-AD87-E159B23712C2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6C9392D-936E-4A67-BA03-29D94B5EF559}" type="pres">
      <dgm:prSet presAssocID="{0090BC89-09A2-4901-AD87-E159B23712C2}" presName="EmptyPlaceHolder" presStyleCnt="0"/>
      <dgm:spPr/>
    </dgm:pt>
    <dgm:pt modelId="{25542930-5AB0-4453-B438-DA82CC7D764B}" type="pres">
      <dgm:prSet presAssocID="{AC1C742A-88E4-454B-9EE8-0E3F1F657685}" presName="spaceBetweenRectangles" presStyleCnt="0"/>
      <dgm:spPr/>
    </dgm:pt>
    <dgm:pt modelId="{753B4251-1086-4CA1-90B5-DAFF67DB1699}" type="pres">
      <dgm:prSet presAssocID="{5908820B-0989-4964-9849-4E1EE36572E3}" presName="composite" presStyleCnt="0"/>
      <dgm:spPr/>
    </dgm:pt>
    <dgm:pt modelId="{81AACCB8-F841-4BAE-936A-9FF9F9867BF1}" type="pres">
      <dgm:prSet presAssocID="{5908820B-0989-4964-9849-4E1EE36572E3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5141901-68F0-4D04-8375-72C077E69CC8}" type="pres">
      <dgm:prSet presAssocID="{5908820B-0989-4964-9849-4E1EE36572E3}" presName="DropPinPlaceHolder" presStyleCnt="0"/>
      <dgm:spPr/>
    </dgm:pt>
    <dgm:pt modelId="{D72C497B-5881-4CFF-A49C-4EBD0E411984}" type="pres">
      <dgm:prSet presAssocID="{5908820B-0989-4964-9849-4E1EE36572E3}" presName="DropPin" presStyleLbl="alignNode1" presStyleIdx="5" presStyleCnt="6"/>
      <dgm:spPr/>
    </dgm:pt>
    <dgm:pt modelId="{C86DBBEA-90C1-4646-B331-E8F64842D221}" type="pres">
      <dgm:prSet presAssocID="{5908820B-0989-4964-9849-4E1EE36572E3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EBA5875-BC16-4253-9CE7-CCBEF616215D}" type="pres">
      <dgm:prSet presAssocID="{5908820B-0989-4964-9849-4E1EE36572E3}" presName="L2TextContainer" presStyleLbl="revTx" presStyleIdx="10" presStyleCnt="12">
        <dgm:presLayoutVars>
          <dgm:bulletEnabled val="1"/>
        </dgm:presLayoutVars>
      </dgm:prSet>
      <dgm:spPr/>
    </dgm:pt>
    <dgm:pt modelId="{92CDF348-A0AE-401A-846C-1CE6D28C02A2}" type="pres">
      <dgm:prSet presAssocID="{5908820B-0989-4964-9849-4E1EE36572E3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4C0B3F73-0A79-463A-B71D-61BABF653691}" type="pres">
      <dgm:prSet presAssocID="{5908820B-0989-4964-9849-4E1EE36572E3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84D3EDE-62DB-4F51-B438-188BD66A014B}" type="pres">
      <dgm:prSet presAssocID="{5908820B-0989-4964-9849-4E1EE36572E3}" presName="EmptyPlaceHolder" presStyleCnt="0"/>
      <dgm:spPr/>
    </dgm:pt>
  </dgm:ptLst>
  <dgm:cxnLst>
    <dgm:cxn modelId="{B90D4B03-FDCE-485D-BC6B-DFF488C3BFBB}" type="presOf" srcId="{5908820B-0989-4964-9849-4E1EE36572E3}" destId="{92CDF348-A0AE-401A-846C-1CE6D28C02A2}" srcOrd="0" destOrd="0" presId="urn:microsoft.com/office/officeart/2017/3/layout/DropPinTimeline"/>
    <dgm:cxn modelId="{64C14F09-6433-4F87-9B7F-4EA068CDBD34}" type="presOf" srcId="{A94F1604-13FA-42DB-A672-C4FBA338CE0F}" destId="{BE3BC663-B5F0-44FD-A90A-3CB5CE91AFF2}" srcOrd="0" destOrd="0" presId="urn:microsoft.com/office/officeart/2017/3/layout/DropPinTimeline"/>
    <dgm:cxn modelId="{BACFA109-791B-4D3E-83A5-8FA27DC69B78}" srcId="{CB6CDD22-1738-41FC-A63A-A635CB37C426}" destId="{A94F1604-13FA-42DB-A672-C4FBA338CE0F}" srcOrd="3" destOrd="0" parTransId="{D5F6448B-5389-4D27-B3DC-056DDDE9812F}" sibTransId="{62D5C468-0EE3-47FE-BD97-5F5C8A850FAB}"/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EE753445-4736-476A-9BA8-4AA5CD0ED0DE}" type="presOf" srcId="{0090BC89-09A2-4901-AD87-E159B23712C2}" destId="{41FAE4FD-1F6F-4365-8BC8-4A1F5228ECB7}" srcOrd="0" destOrd="0" presId="urn:microsoft.com/office/officeart/2017/3/layout/DropPinTimeline"/>
    <dgm:cxn modelId="{DF3BBB50-8595-4EFC-98FD-E6D07113AA87}" srcId="{CB6CDD22-1738-41FC-A63A-A635CB37C426}" destId="{5908820B-0989-4964-9849-4E1EE36572E3}" srcOrd="5" destOrd="0" parTransId="{E214F9B5-3F80-45ED-8D33-E5477B467AF5}" sibTransId="{01B919B0-88CF-4D52-BD76-51DECFC47B04}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0282B99A-6BC1-46CD-95D7-FA9658FC9CBD}" srcId="{CB6CDD22-1738-41FC-A63A-A635CB37C426}" destId="{0090BC89-09A2-4901-AD87-E159B23712C2}" srcOrd="4" destOrd="0" parTransId="{A91B85EE-D11F-4CCD-9E5A-0678AB3624D3}" sibTransId="{AC1C742A-88E4-454B-9EE8-0E3F1F657685}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  <dgm:cxn modelId="{0D115131-DA7C-4F82-8F6C-18F9EAF22E37}" type="presParOf" srcId="{98811D4D-EAE2-428B-A6FF-A6617EC47E92}" destId="{DC8DE8B4-0A09-4589-A2FB-A5EEB2BCF879}" srcOrd="5" destOrd="0" presId="urn:microsoft.com/office/officeart/2017/3/layout/DropPinTimeline"/>
    <dgm:cxn modelId="{2986A2D0-F536-46D0-9231-4DA9AF22A39B}" type="presParOf" srcId="{98811D4D-EAE2-428B-A6FF-A6617EC47E92}" destId="{571E0DAA-6239-4B39-9BC6-3C1E469171BC}" srcOrd="6" destOrd="0" presId="urn:microsoft.com/office/officeart/2017/3/layout/DropPinTimeline"/>
    <dgm:cxn modelId="{2BFFE58E-1168-4F41-997B-2E5A15F6DBB1}" type="presParOf" srcId="{571E0DAA-6239-4B39-9BC6-3C1E469171BC}" destId="{1052EFED-8E5D-45F9-999E-910DC497B2CB}" srcOrd="0" destOrd="0" presId="urn:microsoft.com/office/officeart/2017/3/layout/DropPinTimeline"/>
    <dgm:cxn modelId="{F743149F-A53C-4AC2-80F2-0A8FF1DEA179}" type="presParOf" srcId="{571E0DAA-6239-4B39-9BC6-3C1E469171BC}" destId="{F89F8C01-0FB1-4EA5-A339-A55DD02FC432}" srcOrd="1" destOrd="0" presId="urn:microsoft.com/office/officeart/2017/3/layout/DropPinTimeline"/>
    <dgm:cxn modelId="{AA2446AF-D53F-4BAE-9E7D-13041BC15550}" type="presParOf" srcId="{F89F8C01-0FB1-4EA5-A339-A55DD02FC432}" destId="{12E98F41-B983-4007-8939-F2621D74A890}" srcOrd="0" destOrd="0" presId="urn:microsoft.com/office/officeart/2017/3/layout/DropPinTimeline"/>
    <dgm:cxn modelId="{6DA79F0F-B4A1-4AF6-88A9-F1A461B809DD}" type="presParOf" srcId="{F89F8C01-0FB1-4EA5-A339-A55DD02FC432}" destId="{C8BC3EAA-FE7C-4CAF-8B00-39DF47A449BE}" srcOrd="1" destOrd="0" presId="urn:microsoft.com/office/officeart/2017/3/layout/DropPinTimeline"/>
    <dgm:cxn modelId="{01B47BD0-3E9F-4E32-98D7-A194D8A893AF}" type="presParOf" srcId="{571E0DAA-6239-4B39-9BC6-3C1E469171BC}" destId="{634BB7BF-FEC8-49A4-B1B0-5BE729F529D9}" srcOrd="2" destOrd="0" presId="urn:microsoft.com/office/officeart/2017/3/layout/DropPinTimeline"/>
    <dgm:cxn modelId="{E84A65AE-054C-4B50-AC91-1E8AC6497F90}" type="presParOf" srcId="{571E0DAA-6239-4B39-9BC6-3C1E469171BC}" destId="{BE3BC663-B5F0-44FD-A90A-3CB5CE91AFF2}" srcOrd="3" destOrd="0" presId="urn:microsoft.com/office/officeart/2017/3/layout/DropPinTimeline"/>
    <dgm:cxn modelId="{77ABAD8D-9063-469F-87C5-D2D4A9075E23}" type="presParOf" srcId="{571E0DAA-6239-4B39-9BC6-3C1E469171BC}" destId="{B5D0535F-99D5-465E-BE59-0453534F269B}" srcOrd="4" destOrd="0" presId="urn:microsoft.com/office/officeart/2017/3/layout/DropPinTimeline"/>
    <dgm:cxn modelId="{5C8720C5-E565-4A1D-9F64-C0E44CE497F1}" type="presParOf" srcId="{571E0DAA-6239-4B39-9BC6-3C1E469171BC}" destId="{3F22D995-5FE4-4955-9379-471687786CB9}" srcOrd="5" destOrd="0" presId="urn:microsoft.com/office/officeart/2017/3/layout/DropPinTimeline"/>
    <dgm:cxn modelId="{BF3F55D4-127A-4707-A45A-844DEBB51AED}" type="presParOf" srcId="{98811D4D-EAE2-428B-A6FF-A6617EC47E92}" destId="{4064A42C-E6FA-4CD3-A3AB-0489531A7831}" srcOrd="7" destOrd="0" presId="urn:microsoft.com/office/officeart/2017/3/layout/DropPinTimeline"/>
    <dgm:cxn modelId="{166E5390-1867-441F-A1C5-09E560309236}" type="presParOf" srcId="{98811D4D-EAE2-428B-A6FF-A6617EC47E92}" destId="{0510A72F-BCEC-44C8-BFAE-89DF2DD58E40}" srcOrd="8" destOrd="0" presId="urn:microsoft.com/office/officeart/2017/3/layout/DropPinTimeline"/>
    <dgm:cxn modelId="{F74E396C-AECF-4261-9E9C-1EA3AFBE1CE1}" type="presParOf" srcId="{0510A72F-BCEC-44C8-BFAE-89DF2DD58E40}" destId="{076EB398-690C-45BD-BD16-2D505216AE98}" srcOrd="0" destOrd="0" presId="urn:microsoft.com/office/officeart/2017/3/layout/DropPinTimeline"/>
    <dgm:cxn modelId="{DAEF2DCC-9FDE-40EE-A33B-05185AE18737}" type="presParOf" srcId="{0510A72F-BCEC-44C8-BFAE-89DF2DD58E40}" destId="{1D4CEDAB-520A-4894-9A0A-970BEBC8523D}" srcOrd="1" destOrd="0" presId="urn:microsoft.com/office/officeart/2017/3/layout/DropPinTimeline"/>
    <dgm:cxn modelId="{2EEA140C-36AD-4D50-8453-9A0286074A2E}" type="presParOf" srcId="{1D4CEDAB-520A-4894-9A0A-970BEBC8523D}" destId="{D3AC6713-700C-4F4D-A6B8-889F95CBF575}" srcOrd="0" destOrd="0" presId="urn:microsoft.com/office/officeart/2017/3/layout/DropPinTimeline"/>
    <dgm:cxn modelId="{9B85CB2E-C8F3-4FA0-83E6-95E46C95470A}" type="presParOf" srcId="{1D4CEDAB-520A-4894-9A0A-970BEBC8523D}" destId="{205D1DDD-03D4-456F-BFD2-F7FDBB535AC7}" srcOrd="1" destOrd="0" presId="urn:microsoft.com/office/officeart/2017/3/layout/DropPinTimeline"/>
    <dgm:cxn modelId="{C03F288B-AD8B-4B68-9A79-80BB2CE262C2}" type="presParOf" srcId="{0510A72F-BCEC-44C8-BFAE-89DF2DD58E40}" destId="{93A0F213-12FA-4018-B69C-5C9B1331F660}" srcOrd="2" destOrd="0" presId="urn:microsoft.com/office/officeart/2017/3/layout/DropPinTimeline"/>
    <dgm:cxn modelId="{7C93E7C3-D390-47F9-B2C9-42C92CC2955F}" type="presParOf" srcId="{0510A72F-BCEC-44C8-BFAE-89DF2DD58E40}" destId="{41FAE4FD-1F6F-4365-8BC8-4A1F5228ECB7}" srcOrd="3" destOrd="0" presId="urn:microsoft.com/office/officeart/2017/3/layout/DropPinTimeline"/>
    <dgm:cxn modelId="{F82A9C0F-BEFF-4E96-94A3-B0292D6F7654}" type="presParOf" srcId="{0510A72F-BCEC-44C8-BFAE-89DF2DD58E40}" destId="{C609AC16-AA80-4B49-AC45-E4FE5331B191}" srcOrd="4" destOrd="0" presId="urn:microsoft.com/office/officeart/2017/3/layout/DropPinTimeline"/>
    <dgm:cxn modelId="{7252E0DB-581E-4276-BAA7-F495C9A367B0}" type="presParOf" srcId="{0510A72F-BCEC-44C8-BFAE-89DF2DD58E40}" destId="{26C9392D-936E-4A67-BA03-29D94B5EF559}" srcOrd="5" destOrd="0" presId="urn:microsoft.com/office/officeart/2017/3/layout/DropPinTimeline"/>
    <dgm:cxn modelId="{0BEE3188-3BBB-4B03-BADB-9A0E6B68B584}" type="presParOf" srcId="{98811D4D-EAE2-428B-A6FF-A6617EC47E92}" destId="{25542930-5AB0-4453-B438-DA82CC7D764B}" srcOrd="9" destOrd="0" presId="urn:microsoft.com/office/officeart/2017/3/layout/DropPinTimeline"/>
    <dgm:cxn modelId="{5044A1A9-3564-4E48-8205-94F941BADF07}" type="presParOf" srcId="{98811D4D-EAE2-428B-A6FF-A6617EC47E92}" destId="{753B4251-1086-4CA1-90B5-DAFF67DB1699}" srcOrd="10" destOrd="0" presId="urn:microsoft.com/office/officeart/2017/3/layout/DropPinTimeline"/>
    <dgm:cxn modelId="{ED2619B8-6547-4525-8DB8-D80B98E11FFA}" type="presParOf" srcId="{753B4251-1086-4CA1-90B5-DAFF67DB1699}" destId="{81AACCB8-F841-4BAE-936A-9FF9F9867BF1}" srcOrd="0" destOrd="0" presId="urn:microsoft.com/office/officeart/2017/3/layout/DropPinTimeline"/>
    <dgm:cxn modelId="{CB640924-271D-4169-8DDB-3DC6427F8083}" type="presParOf" srcId="{753B4251-1086-4CA1-90B5-DAFF67DB1699}" destId="{55141901-68F0-4D04-8375-72C077E69CC8}" srcOrd="1" destOrd="0" presId="urn:microsoft.com/office/officeart/2017/3/layout/DropPinTimeline"/>
    <dgm:cxn modelId="{301AF87A-8528-40A5-A6EB-A0AC991A500E}" type="presParOf" srcId="{55141901-68F0-4D04-8375-72C077E69CC8}" destId="{D72C497B-5881-4CFF-A49C-4EBD0E411984}" srcOrd="0" destOrd="0" presId="urn:microsoft.com/office/officeart/2017/3/layout/DropPinTimeline"/>
    <dgm:cxn modelId="{5B53132B-03F4-4DAA-B06A-2DF8B4F0BAD2}" type="presParOf" srcId="{55141901-68F0-4D04-8375-72C077E69CC8}" destId="{C86DBBEA-90C1-4646-B331-E8F64842D221}" srcOrd="1" destOrd="0" presId="urn:microsoft.com/office/officeart/2017/3/layout/DropPinTimeline"/>
    <dgm:cxn modelId="{206A6F6C-DD61-49AE-94B9-91012F0176A6}" type="presParOf" srcId="{753B4251-1086-4CA1-90B5-DAFF67DB1699}" destId="{4EBA5875-BC16-4253-9CE7-CCBEF616215D}" srcOrd="2" destOrd="0" presId="urn:microsoft.com/office/officeart/2017/3/layout/DropPinTimeline"/>
    <dgm:cxn modelId="{24BFCCB5-F574-4A92-9817-E10570D30514}" type="presParOf" srcId="{753B4251-1086-4CA1-90B5-DAFF67DB1699}" destId="{92CDF348-A0AE-401A-846C-1CE6D28C02A2}" srcOrd="3" destOrd="0" presId="urn:microsoft.com/office/officeart/2017/3/layout/DropPinTimeline"/>
    <dgm:cxn modelId="{0ED7C997-BE95-4F0C-8017-8DB76FABD6B5}" type="presParOf" srcId="{753B4251-1086-4CA1-90B5-DAFF67DB1699}" destId="{4C0B3F73-0A79-463A-B71D-61BABF653691}" srcOrd="4" destOrd="0" presId="urn:microsoft.com/office/officeart/2017/3/layout/DropPinTimeline"/>
    <dgm:cxn modelId="{B4EE5AC3-9CA5-4DFA-BA5F-5195516D2D9A}" type="presParOf" srcId="{753B4251-1086-4CA1-90B5-DAFF67DB1699}" destId="{484D3EDE-62DB-4F51-B438-188BD66A014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6158BC-740A-4E56-A0B8-8FA1D1DC4EFB}" type="doc">
      <dgm:prSet loTypeId="urn:microsoft.com/office/officeart/2005/8/layout/process5" loCatId="process" qsTypeId="urn:microsoft.com/office/officeart/2005/8/quickstyle/3d5" qsCatId="3D" csTypeId="urn:microsoft.com/office/officeart/2005/8/colors/colorful1" csCatId="colorful" phldr="1"/>
      <dgm:spPr/>
    </dgm:pt>
    <dgm:pt modelId="{E5C2F9AE-84E1-4136-8747-5ED561956468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Conceitual</a:t>
          </a:r>
          <a:endParaRPr lang="pt-BR"/>
        </a:p>
      </dgm:t>
    </dgm:pt>
    <dgm:pt modelId="{85339033-844F-4FBD-A033-36322D5F0EB4}" type="parTrans" cxnId="{A9FA0928-A313-478E-9BE7-1F569BFE6C4B}">
      <dgm:prSet/>
      <dgm:spPr/>
    </dgm:pt>
    <dgm:pt modelId="{EBBA57FD-E40F-460B-A6CE-892BB8B1D8C8}" type="sibTrans" cxnId="{A9FA0928-A313-478E-9BE7-1F569BFE6C4B}">
      <dgm:prSet/>
      <dgm:spPr/>
      <dgm:t>
        <a:bodyPr/>
        <a:lstStyle/>
        <a:p>
          <a:endParaRPr lang="pt-BR"/>
        </a:p>
      </dgm:t>
    </dgm:pt>
    <dgm:pt modelId="{D9543D74-D18A-4A8A-A2A5-253A3BFF4010}">
      <dgm:prSet phldrT="[Texto]" phldr="0"/>
      <dgm:spPr/>
      <dgm:t>
        <a:bodyPr/>
        <a:lstStyle/>
        <a:p>
          <a:r>
            <a:rPr lang="pt-BR">
              <a:latin typeface="Arial"/>
            </a:rPr>
            <a:t>Físico</a:t>
          </a:r>
          <a:endParaRPr lang="pt-BR"/>
        </a:p>
      </dgm:t>
    </dgm:pt>
    <dgm:pt modelId="{F1E5EC4D-E022-4E78-BEDD-C578757CF755}" type="parTrans" cxnId="{93E75B55-7B81-4A71-8B78-2B1A97592380}">
      <dgm:prSet/>
      <dgm:spPr/>
    </dgm:pt>
    <dgm:pt modelId="{2983FDE6-6F6C-4F17-9A79-61CA1029E41D}" type="sibTrans" cxnId="{93E75B55-7B81-4A71-8B78-2B1A97592380}">
      <dgm:prSet/>
      <dgm:spPr/>
    </dgm:pt>
    <dgm:pt modelId="{8418F1CA-01A2-4996-94DE-5BFE3F2273ED}">
      <dgm:prSet phldr="0"/>
      <dgm:spPr/>
      <dgm:t>
        <a:bodyPr/>
        <a:lstStyle/>
        <a:p>
          <a:r>
            <a:rPr lang="pt-BR">
              <a:latin typeface="Arial"/>
            </a:rPr>
            <a:t>Lógico</a:t>
          </a:r>
        </a:p>
      </dgm:t>
    </dgm:pt>
    <dgm:pt modelId="{8D6373B9-0BDE-4F97-9D46-197223BBCA29}" type="parTrans" cxnId="{27FBB484-422A-43BD-BC2D-185D0E418884}">
      <dgm:prSet/>
      <dgm:spPr/>
    </dgm:pt>
    <dgm:pt modelId="{992D4F51-FED5-4618-AE4C-65DC248299E8}" type="sibTrans" cxnId="{27FBB484-422A-43BD-BC2D-185D0E418884}">
      <dgm:prSet/>
      <dgm:spPr/>
      <dgm:t>
        <a:bodyPr/>
        <a:lstStyle/>
        <a:p>
          <a:endParaRPr lang="pt-BR"/>
        </a:p>
      </dgm:t>
    </dgm:pt>
    <dgm:pt modelId="{C47B351C-F13C-42E7-B5ED-416D97C8C85C}" type="pres">
      <dgm:prSet presAssocID="{7C6158BC-740A-4E56-A0B8-8FA1D1DC4EFB}" presName="diagram" presStyleCnt="0">
        <dgm:presLayoutVars>
          <dgm:dir/>
          <dgm:resizeHandles val="exact"/>
        </dgm:presLayoutVars>
      </dgm:prSet>
      <dgm:spPr/>
    </dgm:pt>
    <dgm:pt modelId="{1BC2D9F6-5678-4BCA-99E9-03C06982D32B}" type="pres">
      <dgm:prSet presAssocID="{E5C2F9AE-84E1-4136-8747-5ED561956468}" presName="node" presStyleLbl="node1" presStyleIdx="0" presStyleCnt="3">
        <dgm:presLayoutVars>
          <dgm:bulletEnabled val="1"/>
        </dgm:presLayoutVars>
      </dgm:prSet>
      <dgm:spPr/>
    </dgm:pt>
    <dgm:pt modelId="{7FC6E9AC-BD1D-4014-B2E9-42E27CF07069}" type="pres">
      <dgm:prSet presAssocID="{EBBA57FD-E40F-460B-A6CE-892BB8B1D8C8}" presName="sibTrans" presStyleLbl="sibTrans2D1" presStyleIdx="0" presStyleCnt="2"/>
      <dgm:spPr/>
    </dgm:pt>
    <dgm:pt modelId="{436C4973-906C-458C-B811-34C8278D544C}" type="pres">
      <dgm:prSet presAssocID="{EBBA57FD-E40F-460B-A6CE-892BB8B1D8C8}" presName="connectorText" presStyleLbl="sibTrans2D1" presStyleIdx="0" presStyleCnt="2"/>
      <dgm:spPr/>
    </dgm:pt>
    <dgm:pt modelId="{4463FDC3-A473-44CB-A655-94DE71B2B210}" type="pres">
      <dgm:prSet presAssocID="{8418F1CA-01A2-4996-94DE-5BFE3F2273ED}" presName="node" presStyleLbl="node1" presStyleIdx="1" presStyleCnt="3">
        <dgm:presLayoutVars>
          <dgm:bulletEnabled val="1"/>
        </dgm:presLayoutVars>
      </dgm:prSet>
      <dgm:spPr/>
    </dgm:pt>
    <dgm:pt modelId="{09E74C2A-249F-4238-9AFB-4D20F63E91A6}" type="pres">
      <dgm:prSet presAssocID="{992D4F51-FED5-4618-AE4C-65DC248299E8}" presName="sibTrans" presStyleLbl="sibTrans2D1" presStyleIdx="1" presStyleCnt="2"/>
      <dgm:spPr/>
    </dgm:pt>
    <dgm:pt modelId="{234CABB1-400B-46C9-BC60-4F9C4262356C}" type="pres">
      <dgm:prSet presAssocID="{992D4F51-FED5-4618-AE4C-65DC248299E8}" presName="connectorText" presStyleLbl="sibTrans2D1" presStyleIdx="1" presStyleCnt="2"/>
      <dgm:spPr/>
    </dgm:pt>
    <dgm:pt modelId="{9D965C9C-56A1-4C94-8E6E-89E526177CA1}" type="pres">
      <dgm:prSet presAssocID="{D9543D74-D18A-4A8A-A2A5-253A3BFF4010}" presName="node" presStyleLbl="node1" presStyleIdx="2" presStyleCnt="3">
        <dgm:presLayoutVars>
          <dgm:bulletEnabled val="1"/>
        </dgm:presLayoutVars>
      </dgm:prSet>
      <dgm:spPr/>
    </dgm:pt>
  </dgm:ptLst>
  <dgm:cxnLst>
    <dgm:cxn modelId="{A9FA0928-A313-478E-9BE7-1F569BFE6C4B}" srcId="{7C6158BC-740A-4E56-A0B8-8FA1D1DC4EFB}" destId="{E5C2F9AE-84E1-4136-8747-5ED561956468}" srcOrd="0" destOrd="0" parTransId="{85339033-844F-4FBD-A033-36322D5F0EB4}" sibTransId="{EBBA57FD-E40F-460B-A6CE-892BB8B1D8C8}"/>
    <dgm:cxn modelId="{BB064946-C266-49BF-8E36-F5750C085227}" type="presOf" srcId="{8418F1CA-01A2-4996-94DE-5BFE3F2273ED}" destId="{4463FDC3-A473-44CB-A655-94DE71B2B210}" srcOrd="0" destOrd="0" presId="urn:microsoft.com/office/officeart/2005/8/layout/process5"/>
    <dgm:cxn modelId="{417C3849-4353-475C-8BFA-6818C229071A}" type="presOf" srcId="{7C6158BC-740A-4E56-A0B8-8FA1D1DC4EFB}" destId="{C47B351C-F13C-42E7-B5ED-416D97C8C85C}" srcOrd="0" destOrd="0" presId="urn:microsoft.com/office/officeart/2005/8/layout/process5"/>
    <dgm:cxn modelId="{B880564E-6D5E-4C72-985A-FDDA792590C4}" type="presOf" srcId="{D9543D74-D18A-4A8A-A2A5-253A3BFF4010}" destId="{9D965C9C-56A1-4C94-8E6E-89E526177CA1}" srcOrd="0" destOrd="0" presId="urn:microsoft.com/office/officeart/2005/8/layout/process5"/>
    <dgm:cxn modelId="{93E75B55-7B81-4A71-8B78-2B1A97592380}" srcId="{7C6158BC-740A-4E56-A0B8-8FA1D1DC4EFB}" destId="{D9543D74-D18A-4A8A-A2A5-253A3BFF4010}" srcOrd="2" destOrd="0" parTransId="{F1E5EC4D-E022-4E78-BEDD-C578757CF755}" sibTransId="{2983FDE6-6F6C-4F17-9A79-61CA1029E41D}"/>
    <dgm:cxn modelId="{69E0057D-E22F-49C3-8807-91969B475FB1}" type="presOf" srcId="{EBBA57FD-E40F-460B-A6CE-892BB8B1D8C8}" destId="{436C4973-906C-458C-B811-34C8278D544C}" srcOrd="1" destOrd="0" presId="urn:microsoft.com/office/officeart/2005/8/layout/process5"/>
    <dgm:cxn modelId="{2C062080-6F16-473A-A47E-D5C041C3F059}" type="presOf" srcId="{E5C2F9AE-84E1-4136-8747-5ED561956468}" destId="{1BC2D9F6-5678-4BCA-99E9-03C06982D32B}" srcOrd="0" destOrd="0" presId="urn:microsoft.com/office/officeart/2005/8/layout/process5"/>
    <dgm:cxn modelId="{27FBB484-422A-43BD-BC2D-185D0E418884}" srcId="{7C6158BC-740A-4E56-A0B8-8FA1D1DC4EFB}" destId="{8418F1CA-01A2-4996-94DE-5BFE3F2273ED}" srcOrd="1" destOrd="0" parTransId="{8D6373B9-0BDE-4F97-9D46-197223BBCA29}" sibTransId="{992D4F51-FED5-4618-AE4C-65DC248299E8}"/>
    <dgm:cxn modelId="{CC4EF0A7-63EF-49BB-BD38-A397B124061C}" type="presOf" srcId="{992D4F51-FED5-4618-AE4C-65DC248299E8}" destId="{234CABB1-400B-46C9-BC60-4F9C4262356C}" srcOrd="1" destOrd="0" presId="urn:microsoft.com/office/officeart/2005/8/layout/process5"/>
    <dgm:cxn modelId="{D6484CD5-4679-4745-9FAE-1DB76CDF0313}" type="presOf" srcId="{992D4F51-FED5-4618-AE4C-65DC248299E8}" destId="{09E74C2A-249F-4238-9AFB-4D20F63E91A6}" srcOrd="0" destOrd="0" presId="urn:microsoft.com/office/officeart/2005/8/layout/process5"/>
    <dgm:cxn modelId="{D5C50AE3-2A08-4C56-B64D-2E7DBD2DA975}" type="presOf" srcId="{EBBA57FD-E40F-460B-A6CE-892BB8B1D8C8}" destId="{7FC6E9AC-BD1D-4014-B2E9-42E27CF07069}" srcOrd="0" destOrd="0" presId="urn:microsoft.com/office/officeart/2005/8/layout/process5"/>
    <dgm:cxn modelId="{532360F0-E85A-45F2-9641-63A8C2E28405}" type="presParOf" srcId="{C47B351C-F13C-42E7-B5ED-416D97C8C85C}" destId="{1BC2D9F6-5678-4BCA-99E9-03C06982D32B}" srcOrd="0" destOrd="0" presId="urn:microsoft.com/office/officeart/2005/8/layout/process5"/>
    <dgm:cxn modelId="{FE629D5D-7313-4AB2-833E-C295FA30E354}" type="presParOf" srcId="{C47B351C-F13C-42E7-B5ED-416D97C8C85C}" destId="{7FC6E9AC-BD1D-4014-B2E9-42E27CF07069}" srcOrd="1" destOrd="0" presId="urn:microsoft.com/office/officeart/2005/8/layout/process5"/>
    <dgm:cxn modelId="{812056E1-A107-4F42-BA80-6CCC61FA8D48}" type="presParOf" srcId="{7FC6E9AC-BD1D-4014-B2E9-42E27CF07069}" destId="{436C4973-906C-458C-B811-34C8278D544C}" srcOrd="0" destOrd="0" presId="urn:microsoft.com/office/officeart/2005/8/layout/process5"/>
    <dgm:cxn modelId="{CFCEF1B6-B5D6-4B72-BA22-997A1D024A74}" type="presParOf" srcId="{C47B351C-F13C-42E7-B5ED-416D97C8C85C}" destId="{4463FDC3-A473-44CB-A655-94DE71B2B210}" srcOrd="2" destOrd="0" presId="urn:microsoft.com/office/officeart/2005/8/layout/process5"/>
    <dgm:cxn modelId="{647A91B5-E794-4D2A-AF88-AB0FA5C71407}" type="presParOf" srcId="{C47B351C-F13C-42E7-B5ED-416D97C8C85C}" destId="{09E74C2A-249F-4238-9AFB-4D20F63E91A6}" srcOrd="3" destOrd="0" presId="urn:microsoft.com/office/officeart/2005/8/layout/process5"/>
    <dgm:cxn modelId="{6E743A2C-9566-48D7-87D3-6AEE4FE94617}" type="presParOf" srcId="{09E74C2A-249F-4238-9AFB-4D20F63E91A6}" destId="{234CABB1-400B-46C9-BC60-4F9C4262356C}" srcOrd="0" destOrd="0" presId="urn:microsoft.com/office/officeart/2005/8/layout/process5"/>
    <dgm:cxn modelId="{5131E1AF-DBB8-46DA-B484-E6343DB4A93D}" type="presParOf" srcId="{C47B351C-F13C-42E7-B5ED-416D97C8C85C}" destId="{9D965C9C-56A1-4C94-8E6E-89E526177CA1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6567D-6021-4C9A-BC05-E73DEBB753B8}">
      <dsp:nvSpPr>
        <dsp:cNvPr id="0" name=""/>
        <dsp:cNvSpPr/>
      </dsp:nvSpPr>
      <dsp:spPr>
        <a:xfrm>
          <a:off x="0" y="1828800"/>
          <a:ext cx="859928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53A6-5949-4025-B0E9-9881446E36D1}">
      <dsp:nvSpPr>
        <dsp:cNvPr id="0" name=""/>
        <dsp:cNvSpPr/>
      </dsp:nvSpPr>
      <dsp:spPr>
        <a:xfrm rot="8100000">
          <a:off x="57010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DCA57-A506-40E8-8084-5F7A4E55B30B}">
      <dsp:nvSpPr>
        <dsp:cNvPr id="0" name=""/>
        <dsp:cNvSpPr/>
      </dsp:nvSpPr>
      <dsp:spPr>
        <a:xfrm>
          <a:off x="86891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BBB0F-8EA2-4C6A-A5C9-AC701CC44F82}">
      <dsp:nvSpPr>
        <dsp:cNvPr id="0" name=""/>
        <dsp:cNvSpPr/>
      </dsp:nvSpPr>
      <dsp:spPr>
        <a:xfrm>
          <a:off x="381694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</a:t>
          </a:r>
          <a:r>
            <a:rPr lang="en-US" sz="1000" kern="1200" err="1">
              <a:latin typeface="Arial"/>
            </a:rPr>
            <a:t>Conceitos</a:t>
          </a:r>
          <a:r>
            <a:rPr lang="en-US" sz="1000" kern="1200">
              <a:latin typeface="Arial"/>
            </a:rPr>
            <a:t> de BD</a:t>
          </a:r>
          <a:endParaRPr lang="en-US" sz="1000" kern="1200"/>
        </a:p>
      </dsp:txBody>
      <dsp:txXfrm>
        <a:off x="381694" y="746150"/>
        <a:ext cx="2384744" cy="1082649"/>
      </dsp:txXfrm>
    </dsp:sp>
    <dsp:sp modelId="{4BBC3201-7084-40FB-A308-5C811690208C}">
      <dsp:nvSpPr>
        <dsp:cNvPr id="0" name=""/>
        <dsp:cNvSpPr/>
      </dsp:nvSpPr>
      <dsp:spPr>
        <a:xfrm>
          <a:off x="381694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Arial"/>
            </a:rPr>
            <a:t> </a:t>
          </a:r>
          <a:r>
            <a:rPr lang="en-US" sz="1400" kern="1200" err="1">
              <a:latin typeface="Arial"/>
            </a:rPr>
            <a:t>Revisando</a:t>
          </a:r>
          <a:endParaRPr lang="en-US" sz="1400" kern="1200" err="1"/>
        </a:p>
      </dsp:txBody>
      <dsp:txXfrm>
        <a:off x="381694" y="365759"/>
        <a:ext cx="2384744" cy="380390"/>
      </dsp:txXfrm>
    </dsp:sp>
    <dsp:sp modelId="{A6A889FE-F2F3-404E-9CAE-A50ACDB03FB3}">
      <dsp:nvSpPr>
        <dsp:cNvPr id="0" name=""/>
        <dsp:cNvSpPr/>
      </dsp:nvSpPr>
      <dsp:spPr>
        <a:xfrm>
          <a:off x="191499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6AB9B-A677-4F16-9F06-1DB2AC644E23}">
      <dsp:nvSpPr>
        <dsp:cNvPr id="0" name=""/>
        <dsp:cNvSpPr/>
      </dsp:nvSpPr>
      <dsp:spPr>
        <a:xfrm>
          <a:off x="157263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E104D-8450-43FA-8D57-7ED31FF79229}">
      <dsp:nvSpPr>
        <dsp:cNvPr id="0" name=""/>
        <dsp:cNvSpPr/>
      </dsp:nvSpPr>
      <dsp:spPr>
        <a:xfrm rot="18900000">
          <a:off x="1487884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C5655-1790-4540-9C03-1CA7491E2E14}">
      <dsp:nvSpPr>
        <dsp:cNvPr id="0" name=""/>
        <dsp:cNvSpPr/>
      </dsp:nvSpPr>
      <dsp:spPr>
        <a:xfrm>
          <a:off x="1517765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3F20E-09CA-4E2C-80A3-58776379C8D1}">
      <dsp:nvSpPr>
        <dsp:cNvPr id="0" name=""/>
        <dsp:cNvSpPr/>
      </dsp:nvSpPr>
      <dsp:spPr>
        <a:xfrm>
          <a:off x="1812567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Arial"/>
            </a:rPr>
            <a:t>Como </a:t>
          </a:r>
          <a:r>
            <a:rPr lang="en-US" sz="1000" b="0" kern="1200" err="1">
              <a:latin typeface="Arial"/>
            </a:rPr>
            <a:t>ocorre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esse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processo</a:t>
          </a:r>
          <a:r>
            <a:rPr lang="en-US" sz="1000" b="0" kern="1200">
              <a:latin typeface="Arial"/>
            </a:rPr>
            <a:t>?</a:t>
          </a:r>
        </a:p>
      </dsp:txBody>
      <dsp:txXfrm>
        <a:off x="1812567" y="1828800"/>
        <a:ext cx="2384744" cy="1082649"/>
      </dsp:txXfrm>
    </dsp:sp>
    <dsp:sp modelId="{853C2D94-E0EA-423E-A300-713BC69E5CE6}">
      <dsp:nvSpPr>
        <dsp:cNvPr id="0" name=""/>
        <dsp:cNvSpPr/>
      </dsp:nvSpPr>
      <dsp:spPr>
        <a:xfrm>
          <a:off x="1812567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Design de BDs</a:t>
          </a:r>
          <a:endParaRPr lang="en-US" sz="1400" b="1" kern="1200"/>
        </a:p>
      </dsp:txBody>
      <dsp:txXfrm>
        <a:off x="1812567" y="2911449"/>
        <a:ext cx="2384744" cy="380390"/>
      </dsp:txXfrm>
    </dsp:sp>
    <dsp:sp modelId="{071BD297-1357-40C4-90D7-2862B8D1E060}">
      <dsp:nvSpPr>
        <dsp:cNvPr id="0" name=""/>
        <dsp:cNvSpPr/>
      </dsp:nvSpPr>
      <dsp:spPr>
        <a:xfrm>
          <a:off x="1622372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9EAEF-CC2F-46AD-9420-C7CA34DB70E0}">
      <dsp:nvSpPr>
        <dsp:cNvPr id="0" name=""/>
        <dsp:cNvSpPr/>
      </dsp:nvSpPr>
      <dsp:spPr>
        <a:xfrm>
          <a:off x="1588137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A90FD-FFF1-49F2-BF1F-A5F46356DE31}">
      <dsp:nvSpPr>
        <dsp:cNvPr id="0" name=""/>
        <dsp:cNvSpPr/>
      </dsp:nvSpPr>
      <dsp:spPr>
        <a:xfrm rot="8100000">
          <a:off x="2918757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81E11-F72A-414D-ACE0-54317424C312}">
      <dsp:nvSpPr>
        <dsp:cNvPr id="0" name=""/>
        <dsp:cNvSpPr/>
      </dsp:nvSpPr>
      <dsp:spPr>
        <a:xfrm>
          <a:off x="2948638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64348-1A16-457F-9FBC-D14A6903A334}">
      <dsp:nvSpPr>
        <dsp:cNvPr id="0" name=""/>
        <dsp:cNvSpPr/>
      </dsp:nvSpPr>
      <dsp:spPr>
        <a:xfrm>
          <a:off x="3243441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Requisitos relacionados ao SGBD</a:t>
          </a:r>
          <a:endParaRPr lang="en-US" sz="1000" kern="1200"/>
        </a:p>
      </dsp:txBody>
      <dsp:txXfrm>
        <a:off x="3243441" y="746150"/>
        <a:ext cx="2384744" cy="1082649"/>
      </dsp:txXfrm>
    </dsp:sp>
    <dsp:sp modelId="{6C713792-F57F-4474-A96D-24FA3B109E26}">
      <dsp:nvSpPr>
        <dsp:cNvPr id="0" name=""/>
        <dsp:cNvSpPr/>
      </dsp:nvSpPr>
      <dsp:spPr>
        <a:xfrm>
          <a:off x="3243441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err="1">
              <a:latin typeface="Arial"/>
            </a:rPr>
            <a:t>Implementando</a:t>
          </a:r>
          <a:r>
            <a:rPr lang="en-US" sz="1400" b="1" kern="1200">
              <a:latin typeface="Arial"/>
            </a:rPr>
            <a:t> o </a:t>
          </a:r>
          <a:r>
            <a:rPr lang="en-US" sz="1400" b="1" kern="1200" err="1">
              <a:latin typeface="Arial"/>
            </a:rPr>
            <a:t>Modelo</a:t>
          </a:r>
        </a:p>
      </dsp:txBody>
      <dsp:txXfrm>
        <a:off x="3243441" y="365759"/>
        <a:ext cx="2384744" cy="380390"/>
      </dsp:txXfrm>
    </dsp:sp>
    <dsp:sp modelId="{6977B551-CDC0-4FF7-909C-2B0A55B54803}">
      <dsp:nvSpPr>
        <dsp:cNvPr id="0" name=""/>
        <dsp:cNvSpPr/>
      </dsp:nvSpPr>
      <dsp:spPr>
        <a:xfrm>
          <a:off x="305324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9F15F-6C96-4372-92FC-6EB27267530F}">
      <dsp:nvSpPr>
        <dsp:cNvPr id="0" name=""/>
        <dsp:cNvSpPr/>
      </dsp:nvSpPr>
      <dsp:spPr>
        <a:xfrm>
          <a:off x="301825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94151-A7EE-444A-BCE5-95A922970230}">
      <dsp:nvSpPr>
        <dsp:cNvPr id="0" name=""/>
        <dsp:cNvSpPr/>
      </dsp:nvSpPr>
      <dsp:spPr>
        <a:xfrm rot="18900000">
          <a:off x="4349631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59A2C-0403-4922-8EAA-683BDB530154}">
      <dsp:nvSpPr>
        <dsp:cNvPr id="0" name=""/>
        <dsp:cNvSpPr/>
      </dsp:nvSpPr>
      <dsp:spPr>
        <a:xfrm>
          <a:off x="4379512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82CFF-EED6-4BAA-B0C1-5095C7D5A494}">
      <dsp:nvSpPr>
        <dsp:cNvPr id="0" name=""/>
        <dsp:cNvSpPr/>
      </dsp:nvSpPr>
      <dsp:spPr>
        <a:xfrm>
          <a:off x="4674315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81660-CB17-4C05-9193-B81D84BBAFE0}">
      <dsp:nvSpPr>
        <dsp:cNvPr id="0" name=""/>
        <dsp:cNvSpPr/>
      </dsp:nvSpPr>
      <dsp:spPr>
        <a:xfrm>
          <a:off x="4674315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</a:t>
          </a:r>
          <a:r>
            <a:rPr lang="en-US" sz="1400" b="0" kern="1200">
              <a:latin typeface="Arial"/>
            </a:rPr>
            <a:t>Aplicações &amp; SGBDs</a:t>
          </a:r>
        </a:p>
      </dsp:txBody>
      <dsp:txXfrm>
        <a:off x="4674315" y="2911449"/>
        <a:ext cx="2384744" cy="380390"/>
      </dsp:txXfrm>
    </dsp:sp>
    <dsp:sp modelId="{9C067E83-F8A4-4164-82BB-57D266AFA680}">
      <dsp:nvSpPr>
        <dsp:cNvPr id="0" name=""/>
        <dsp:cNvSpPr/>
      </dsp:nvSpPr>
      <dsp:spPr>
        <a:xfrm>
          <a:off x="4484119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EC4C5-95D9-41FA-BB78-54A8E1E3319D}">
      <dsp:nvSpPr>
        <dsp:cNvPr id="0" name=""/>
        <dsp:cNvSpPr/>
      </dsp:nvSpPr>
      <dsp:spPr>
        <a:xfrm>
          <a:off x="4449130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31F1E-1429-42B6-8E86-602362116CBB}">
      <dsp:nvSpPr>
        <dsp:cNvPr id="0" name=""/>
        <dsp:cNvSpPr/>
      </dsp:nvSpPr>
      <dsp:spPr>
        <a:xfrm rot="8100000">
          <a:off x="5780505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42B61-8C1A-4E8A-B2D9-C74B9D295807}">
      <dsp:nvSpPr>
        <dsp:cNvPr id="0" name=""/>
        <dsp:cNvSpPr/>
      </dsp:nvSpPr>
      <dsp:spPr>
        <a:xfrm>
          <a:off x="5810386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E7F72-B3FD-4EC5-98BF-F8B8856ABC54}">
      <dsp:nvSpPr>
        <dsp:cNvPr id="0" name=""/>
        <dsp:cNvSpPr/>
      </dsp:nvSpPr>
      <dsp:spPr>
        <a:xfrm>
          <a:off x="6105188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511EE-2812-423D-B077-9DFDFE3BD054}">
      <dsp:nvSpPr>
        <dsp:cNvPr id="0" name=""/>
        <dsp:cNvSpPr/>
      </dsp:nvSpPr>
      <dsp:spPr>
        <a:xfrm>
          <a:off x="6105188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Arial"/>
            </a:rPr>
            <a:t>Exemplo de aplicação SGBD</a:t>
          </a:r>
        </a:p>
      </dsp:txBody>
      <dsp:txXfrm>
        <a:off x="6105188" y="365759"/>
        <a:ext cx="2384744" cy="380390"/>
      </dsp:txXfrm>
    </dsp:sp>
    <dsp:sp modelId="{3B582A13-9087-4D94-9870-B921CCAB4051}">
      <dsp:nvSpPr>
        <dsp:cNvPr id="0" name=""/>
        <dsp:cNvSpPr/>
      </dsp:nvSpPr>
      <dsp:spPr>
        <a:xfrm>
          <a:off x="5914993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1ED00-78ED-4D66-8815-A0D0F990190E}">
      <dsp:nvSpPr>
        <dsp:cNvPr id="0" name=""/>
        <dsp:cNvSpPr/>
      </dsp:nvSpPr>
      <dsp:spPr>
        <a:xfrm>
          <a:off x="5880004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0002B8-8E73-4894-9B12-75D21BE89ED6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CE91F-5930-4EA5-B9B1-3F35604BF27D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BCE24-C868-4624-9504-AEEAFE4F6339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6E107-AD4A-40DC-B0D8-A74B6569B0C6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Tipos de entidades </a:t>
          </a:r>
        </a:p>
      </dsp:txBody>
      <dsp:txXfrm>
        <a:off x="307019" y="292435"/>
        <a:ext cx="2005496" cy="304132"/>
      </dsp:txXfrm>
    </dsp:sp>
    <dsp:sp modelId="{86B19525-AF24-4289-B25E-CE6AC39C4D53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5BB08-B785-490A-9391-55D3DC5D70A6}">
      <dsp:nvSpPr>
        <dsp:cNvPr id="0" name=""/>
        <dsp:cNvSpPr/>
      </dsp:nvSpPr>
      <dsp:spPr>
        <a:xfrm>
          <a:off x="127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83FA4-1F30-4707-BCF4-98F85A32AF87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16D3D-165D-41E6-92EC-DB1D78E54C8A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1CA03-F1C7-4906-A9D5-A9E00F7BD1A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03966-A97F-44D6-837C-C9E61195C1B4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Atributos e chaves</a:t>
          </a:r>
        </a:p>
      </dsp:txBody>
      <dsp:txXfrm>
        <a:off x="1511233" y="2327786"/>
        <a:ext cx="2005496" cy="304132"/>
      </dsp:txXfrm>
    </dsp:sp>
    <dsp:sp modelId="{E5F220C9-DFDD-4C4A-8CBD-D7CAC2816C8A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151F1-EF19-48A5-953E-29D96206DC1B}">
      <dsp:nvSpPr>
        <dsp:cNvPr id="0" name=""/>
        <dsp:cNvSpPr/>
      </dsp:nvSpPr>
      <dsp:spPr>
        <a:xfrm>
          <a:off x="133179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F01D9-7E8D-483D-A339-AF3DB59DD60B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D2C7A-74F2-4AF6-BC32-3D18617633C4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60AA0-03BC-479F-A50D-60DFF7032AA2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6882A-36DF-4EF2-882A-CCD37BA630AD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Relacionamentos</a:t>
          </a:r>
          <a:endParaRPr lang="pt-BR" sz="1500" kern="1200" dirty="0"/>
        </a:p>
      </dsp:txBody>
      <dsp:txXfrm>
        <a:off x="2715447" y="292435"/>
        <a:ext cx="2005496" cy="304132"/>
      </dsp:txXfrm>
    </dsp:sp>
    <dsp:sp modelId="{77ACE23D-B971-41B5-8EF8-56AAF4737CF0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CFF3B-28CE-47CF-95C8-75453810B17A}">
      <dsp:nvSpPr>
        <dsp:cNvPr id="0" name=""/>
        <dsp:cNvSpPr/>
      </dsp:nvSpPr>
      <dsp:spPr>
        <a:xfrm>
          <a:off x="253600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44CA-4D42-4E3E-ADF0-D0FF9CF99C01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15C46-F490-452B-90DA-C305EE8B097C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6A9F1-8FDD-4A67-BCA0-85BD0688C2B7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227A6-613A-48E5-82ED-4FDB05FC8C9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Papéis e </a:t>
          </a:r>
          <a:r>
            <a:rPr lang="pt-BR" sz="1500" kern="1200" dirty="0" err="1">
              <a:latin typeface="Arial"/>
            </a:rPr>
            <a:t>Constraints</a:t>
          </a:r>
          <a:endParaRPr lang="pt-BR" sz="1500" kern="1200" dirty="0">
            <a:latin typeface="Arial"/>
          </a:endParaRPr>
        </a:p>
      </dsp:txBody>
      <dsp:txXfrm>
        <a:off x="3919660" y="2327786"/>
        <a:ext cx="2005496" cy="304132"/>
      </dsp:txXfrm>
    </dsp:sp>
    <dsp:sp modelId="{9110E5B2-DC3D-49AF-8FB5-AB420D6DE618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DC021-0881-4985-A924-902920D7BD2D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31583-83C6-4633-BF9F-71456E6D739D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AE276-2549-4195-A4E1-4A4E385C1862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14F63-80D5-42BD-AC96-802F01AFDFD4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2F231-BD53-4A82-8D68-54D8BE7F082C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Esquema relacional</a:t>
          </a:r>
          <a:endParaRPr lang="pt-BR" sz="1500" kern="1200" dirty="0" err="1">
            <a:latin typeface="Arial"/>
          </a:endParaRPr>
        </a:p>
      </dsp:txBody>
      <dsp:txXfrm>
        <a:off x="5123874" y="292435"/>
        <a:ext cx="2005496" cy="304132"/>
      </dsp:txXfrm>
    </dsp:sp>
    <dsp:sp modelId="{87D7C66B-7A06-4F61-BF8A-7D33317B9EFE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2E28F-8BE2-44BA-94FB-F53A5F3BD6B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51D58-3934-4332-AACD-103F74336271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02276-5728-4C75-91DD-4A153AE1FA7E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6BB1F-E3E3-4D51-888A-574F370DA95E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7B29B-0B44-4A03-9A3B-6F749B5286DF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Diagrama ER</a:t>
          </a:r>
        </a:p>
      </dsp:txBody>
      <dsp:txXfrm>
        <a:off x="6328088" y="2327786"/>
        <a:ext cx="2005496" cy="304132"/>
      </dsp:txXfrm>
    </dsp:sp>
    <dsp:sp modelId="{132274D0-6D48-4DFE-824C-43132619BAC8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C86D6-89EF-496E-98D5-4BFA12F2A413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Conceitual</a:t>
          </a:r>
        </a:p>
      </dsp:txBody>
      <dsp:txXfrm>
        <a:off x="307019" y="292435"/>
        <a:ext cx="2005496" cy="304132"/>
      </dsp:txXfrm>
    </dsp:sp>
    <dsp:sp modelId="{72AFE53F-383C-4B7D-9E04-E824D80E3ED8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7090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Lógico</a:t>
          </a:r>
        </a:p>
      </dsp:txBody>
      <dsp:txXfrm>
        <a:off x="1511233" y="2327786"/>
        <a:ext cx="2005496" cy="304132"/>
      </dsp:txXfrm>
    </dsp:sp>
    <dsp:sp modelId="{FA9CB172-78AA-4EEF-BA0D-62680578050C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1331303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Físico</a:t>
          </a:r>
        </a:p>
      </dsp:txBody>
      <dsp:txXfrm>
        <a:off x="2715447" y="292435"/>
        <a:ext cx="2005496" cy="304132"/>
      </dsp:txXfrm>
    </dsp:sp>
    <dsp:sp modelId="{31A4F2C4-F28F-4D39-AFA7-E904D69EAEEF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253551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98F41-B983-4007-8939-F2621D74A890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C3EAA-FE7C-4CAF-8B00-39DF47A449BE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BB7BF-FEC8-49A4-B1B0-5BE729F529D9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BC663-B5F0-44FD-A90A-3CB5CE91AFF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Validação</a:t>
          </a:r>
        </a:p>
      </dsp:txBody>
      <dsp:txXfrm>
        <a:off x="3919660" y="2327786"/>
        <a:ext cx="2005496" cy="304132"/>
      </dsp:txXfrm>
    </dsp:sp>
    <dsp:sp modelId="{B5D0535F-99D5-465E-BE59-0453534F269B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2EFED-8E5D-45F9-999E-910DC497B2CB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C6713-700C-4F4D-A6B8-889F95CBF575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D1DDD-03D4-456F-BFD2-F7FDBB535AC7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0F213-12FA-4018-B69C-5C9B1331F660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AE4FD-1F6F-4365-8BC8-4A1F5228ECB7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Produção</a:t>
          </a:r>
        </a:p>
      </dsp:txBody>
      <dsp:txXfrm>
        <a:off x="5123874" y="292435"/>
        <a:ext cx="2005496" cy="304132"/>
      </dsp:txXfrm>
    </dsp:sp>
    <dsp:sp modelId="{C609AC16-AA80-4B49-AC45-E4FE5331B191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EB398-690C-45BD-BD16-2D505216AE9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C497B-5881-4CFF-A49C-4EBD0E411984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DBBEA-90C1-4646-B331-E8F64842D221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A5875-BC16-4253-9CE7-CCBEF616215D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DF348-A0AE-401A-846C-1CE6D28C02A2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Manutenção</a:t>
          </a:r>
        </a:p>
      </dsp:txBody>
      <dsp:txXfrm>
        <a:off x="6328088" y="2327786"/>
        <a:ext cx="2005496" cy="304132"/>
      </dsp:txXfrm>
    </dsp:sp>
    <dsp:sp modelId="{4C0B3F73-0A79-463A-B71D-61BABF653691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ACCB8-F841-4BAE-936A-9FF9F9867BF1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2D9F6-5678-4BCA-99E9-03C06982D32B}">
      <dsp:nvSpPr>
        <dsp:cNvPr id="0" name=""/>
        <dsp:cNvSpPr/>
      </dsp:nvSpPr>
      <dsp:spPr>
        <a:xfrm>
          <a:off x="4246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Conceitual</a:t>
          </a:r>
          <a:endParaRPr lang="pt-BR" sz="1800" kern="1200"/>
        </a:p>
      </dsp:txBody>
      <dsp:txXfrm>
        <a:off x="26552" y="568539"/>
        <a:ext cx="1224672" cy="716958"/>
      </dsp:txXfrm>
    </dsp:sp>
    <dsp:sp modelId="{7FC6E9AC-BD1D-4014-B2E9-42E27CF07069}">
      <dsp:nvSpPr>
        <dsp:cNvPr id="0" name=""/>
        <dsp:cNvSpPr/>
      </dsp:nvSpPr>
      <dsp:spPr>
        <a:xfrm>
          <a:off x="1385227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1385227" y="832583"/>
        <a:ext cx="188362" cy="188870"/>
      </dsp:txXfrm>
    </dsp:sp>
    <dsp:sp modelId="{4463FDC3-A473-44CB-A655-94DE71B2B210}">
      <dsp:nvSpPr>
        <dsp:cNvPr id="0" name=""/>
        <dsp:cNvSpPr/>
      </dsp:nvSpPr>
      <dsp:spPr>
        <a:xfrm>
          <a:off x="1781244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Lógico</a:t>
          </a:r>
        </a:p>
      </dsp:txBody>
      <dsp:txXfrm>
        <a:off x="1803550" y="568539"/>
        <a:ext cx="1224672" cy="716958"/>
      </dsp:txXfrm>
    </dsp:sp>
    <dsp:sp modelId="{09E74C2A-249F-4238-9AFB-4D20F63E91A6}">
      <dsp:nvSpPr>
        <dsp:cNvPr id="0" name=""/>
        <dsp:cNvSpPr/>
      </dsp:nvSpPr>
      <dsp:spPr>
        <a:xfrm>
          <a:off x="3162225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3162225" y="832583"/>
        <a:ext cx="188362" cy="188870"/>
      </dsp:txXfrm>
    </dsp:sp>
    <dsp:sp modelId="{9D965C9C-56A1-4C94-8E6E-89E526177CA1}">
      <dsp:nvSpPr>
        <dsp:cNvPr id="0" name=""/>
        <dsp:cNvSpPr/>
      </dsp:nvSpPr>
      <dsp:spPr>
        <a:xfrm>
          <a:off x="3558242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Físico</a:t>
          </a:r>
          <a:endParaRPr lang="pt-BR" sz="1800" kern="1200"/>
        </a:p>
      </dsp:txBody>
      <dsp:txXfrm>
        <a:off x="3580548" y="568539"/>
        <a:ext cx="1224672" cy="7169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4606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992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7801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8435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6544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2009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111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2172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4297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53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205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2991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17743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Mai fácil de manipular se comparado ao conjunto de instâncias (maior que o esquema)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5187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881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3818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243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6365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9008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711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909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95101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37071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0256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47560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752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1754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48817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82447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26070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83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293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51073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91098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71058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88312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78191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96192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32216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 composto (projetos, hora) ou (empregado, hora)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242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31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Atributos </a:t>
            </a:r>
            <a:r>
              <a:rPr lang="pt-BR" dirty="0" err="1"/>
              <a:t>project</a:t>
            </a:r>
            <a:r>
              <a:rPr lang="pt-BR" dirty="0"/>
              <a:t>, hora</a:t>
            </a:r>
          </a:p>
          <a:p>
            <a:pPr marL="0" indent="0">
              <a:buNone/>
            </a:pPr>
            <a:r>
              <a:rPr lang="pt-BR" dirty="0"/>
              <a:t>A informação pode estar relacionada ao projeto ou a entidade empregados. Contudo, a visão de empregados por projeto não reflete o número de horas gasta.</a:t>
            </a:r>
          </a:p>
          <a:p>
            <a:pPr marL="0" indent="0">
              <a:buNone/>
            </a:pPr>
            <a:r>
              <a:rPr lang="pt-BR" dirty="0"/>
              <a:t>Assim, a melhor abordagem a ser utilizada está em associar o tempo ao empregado, ou seja, em </a:t>
            </a:r>
            <a:r>
              <a:rPr lang="pt-BR" dirty="0" err="1"/>
              <a:t>works_on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3085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749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16156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5782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76521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3724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036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047518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3801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4487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83489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25929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88936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08488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7409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48216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920771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</a:t>
            </a:r>
          </a:p>
        </p:txBody>
      </p:sp>
    </p:spTree>
    <p:extLst>
      <p:ext uri="{BB962C8B-B14F-4D97-AF65-F5344CB8AC3E}">
        <p14:creationId xmlns:p14="http://schemas.microsoft.com/office/powerpoint/2010/main" val="14460961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 O atributo não pode ser separado em apenas uma entidade.</a:t>
            </a:r>
          </a:p>
        </p:txBody>
      </p:sp>
    </p:spTree>
    <p:extLst>
      <p:ext uri="{BB962C8B-B14F-4D97-AF65-F5344CB8AC3E}">
        <p14:creationId xmlns:p14="http://schemas.microsoft.com/office/powerpoint/2010/main" val="318063894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95238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Chave parcial para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3960443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5430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63818879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218466754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85363669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36806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Nomes retirados após narrativa.</a:t>
            </a:r>
          </a:p>
          <a:p>
            <a:pPr marL="0" indent="0">
              <a:buNone/>
            </a:pPr>
            <a:r>
              <a:rPr lang="pt-BR" dirty="0"/>
              <a:t>Relacionamento (verbos)</a:t>
            </a:r>
          </a:p>
          <a:p>
            <a:pPr marL="0" indent="0">
              <a:buNone/>
            </a:pPr>
            <a:r>
              <a:rPr lang="pt-BR" dirty="0"/>
              <a:t>Atributos, e Entidade  (Substantivos)</a:t>
            </a:r>
          </a:p>
          <a:p>
            <a:pPr marL="0" indent="0">
              <a:buNone/>
            </a:pPr>
            <a:r>
              <a:rPr lang="pt-BR" dirty="0"/>
              <a:t> O nome do relacionamento deve corresponder a uma relação binária, </a:t>
            </a:r>
            <a:r>
              <a:rPr lang="pt-BR" dirty="0" err="1"/>
              <a:t>ex</a:t>
            </a:r>
            <a:r>
              <a:rPr lang="pt-BR" dirty="0"/>
              <a:t>: empregado </a:t>
            </a:r>
            <a:r>
              <a:rPr lang="pt-BR" dirty="0" err="1"/>
              <a:t>tem_dependentes</a:t>
            </a:r>
            <a:r>
              <a:rPr lang="pt-BR" dirty="0"/>
              <a:t> de dependentes</a:t>
            </a:r>
          </a:p>
        </p:txBody>
      </p:sp>
    </p:spTree>
    <p:extLst>
      <p:ext uri="{BB962C8B-B14F-4D97-AF65-F5344CB8AC3E}">
        <p14:creationId xmlns:p14="http://schemas.microsoft.com/office/powerpoint/2010/main" val="301265818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92706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78057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420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49222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Participação total de dependente enquanto a de empregado é parcial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60815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68602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4869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2844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48769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955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12066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67877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680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180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13381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768390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53535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1367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96035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00181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87732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14319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122111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Em algumas ferramentas de design possuem uma variação do modelo ER que não permitem relacionamentos de alto grau como ternário.</a:t>
            </a:r>
          </a:p>
          <a:p>
            <a:pPr marL="0" indent="0">
              <a:buNone/>
            </a:pPr>
            <a:r>
              <a:rPr lang="pt-BR" dirty="0"/>
              <a:t>Neste caso, o relacionamento ternário deve ser representado com uma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143380035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13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4800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833809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550654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344846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33521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872507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46012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55365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376256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742806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7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10898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940106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959894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6279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5450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00618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92065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126622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556546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99477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5223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32307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453748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301412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682213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090523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204896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715489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338994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9741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993973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803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60629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73016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36762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14676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92758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013282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24671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255628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814554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9326673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232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37039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4989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623080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728635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00998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21558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94391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9837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078934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111988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0770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962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818302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202168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087148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28135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98430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779693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437695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808493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93262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304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378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14900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132244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73836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9650984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38084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155704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0442887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102064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813249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115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79178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66091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10607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5322849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02650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04930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65791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200530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721816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1588169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1145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128275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7410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087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795506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297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10073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507656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39541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83567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874449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99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314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35680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911894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0944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225613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992026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46638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8379150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40175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44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1474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0909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9439185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497295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6385018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9450898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05529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6377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87829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587144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772441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066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756140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799861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376931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903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39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103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290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849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796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054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377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287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58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526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467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405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059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631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37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708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76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038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3781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387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592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3791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190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7518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447000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5336172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 modelo básico de dados pode ser utilizado para definir as queries e operações durante a análise de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469288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0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204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120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4203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9951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Pode ser automatizado ou </a:t>
            </a:r>
            <a:r>
              <a:rPr lang="pt-BR" err="1"/>
              <a:t>semi-automoatizado</a:t>
            </a:r>
            <a:r>
              <a:rPr lang="pt-BR"/>
              <a:t> com ferramentas de design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41656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077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8453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4895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8503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44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52280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9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625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050919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976004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5993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256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4739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314709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8131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3700180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9018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9416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158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776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79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86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5677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840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16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27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0262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0125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0720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4581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032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6367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6648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2451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6816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36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0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0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nazanelatto" TargetMode="External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sql/" TargetMode="External"/><Relationship Id="rId5" Type="http://schemas.openxmlformats.org/officeDocument/2006/relationships/hyperlink" Target="https://www.postgresql.org/docs/" TargetMode="External"/><Relationship Id="rId4" Type="http://schemas.openxmlformats.org/officeDocument/2006/relationships/hyperlink" Target="https://dev.mysql.com/doc/" TargetMode="Externa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ct.ac.za/mit_notes/database/htmls/chp07.html" TargetMode="External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117322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Criadora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de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conteúdo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no 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474805"/>
            <a:ext cx="7460722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Banco de dados com ER –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Relacionamento</a:t>
            </a:r>
            <a:endParaRPr lang="en-US" sz="4000" b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Trilha de Banco de Dados </a:t>
            </a:r>
            <a:r>
              <a:rPr lang="en-US" sz="2400" i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Relacional</a:t>
            </a:r>
            <a:endParaRPr lang="en-US" sz="24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56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631886" y="3915314"/>
            <a:ext cx="4496516" cy="72246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Close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  <p:sp>
        <p:nvSpPr>
          <p:cNvPr id="2" name="Diferente de 1">
            <a:extLst>
              <a:ext uri="{FF2B5EF4-FFF2-40B4-BE49-F238E27FC236}">
                <a16:creationId xmlns:a16="http://schemas.microsoft.com/office/drawing/2014/main" id="{FA116D61-500B-AE03-CC23-2C84CD005AF6}"/>
              </a:ext>
            </a:extLst>
          </p:cNvPr>
          <p:cNvSpPr/>
          <p:nvPr/>
        </p:nvSpPr>
        <p:spPr>
          <a:xfrm>
            <a:off x="2421866" y="2686049"/>
            <a:ext cx="916556" cy="916556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FD4D54D-82D1-B080-A39A-FCAE4DF73A18}"/>
              </a:ext>
            </a:extLst>
          </p:cNvPr>
          <p:cNvSpPr/>
          <p:nvPr/>
        </p:nvSpPr>
        <p:spPr>
          <a:xfrm>
            <a:off x="631886" y="1650880"/>
            <a:ext cx="4496516" cy="722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Open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</p:spTree>
    <p:extLst>
      <p:ext uri="{BB962C8B-B14F-4D97-AF65-F5344CB8AC3E}">
        <p14:creationId xmlns:p14="http://schemas.microsoft.com/office/powerpoint/2010/main" val="2170313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3735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5086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8A777559-9993-A388-0599-D0B283381596}"/>
              </a:ext>
            </a:extLst>
          </p:cNvPr>
          <p:cNvSpPr/>
          <p:nvPr/>
        </p:nvSpPr>
        <p:spPr>
          <a:xfrm>
            <a:off x="1343564" y="3947577"/>
            <a:ext cx="1897809" cy="420538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71090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358787" y="2357937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pic>
        <p:nvPicPr>
          <p:cNvPr id="9" name="Imagem 9" descr="Diagrama&#10;&#10;Descrição gerada automaticamente">
            <a:extLst>
              <a:ext uri="{FF2B5EF4-FFF2-40B4-BE49-F238E27FC236}">
                <a16:creationId xmlns:a16="http://schemas.microsoft.com/office/drawing/2014/main" id="{3B971DE6-D506-FE8F-D522-79BB116E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5" y="143120"/>
            <a:ext cx="5686964" cy="4943524"/>
          </a:xfrm>
          <a:prstGeom prst="rect">
            <a:avLst/>
          </a:prstGeom>
        </p:spPr>
      </p:pic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077309" y="658842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63870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950734" y="92841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UML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DB770367-B872-2454-040F-73CBF76E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4" y="584733"/>
            <a:ext cx="6560388" cy="41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034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Linha do tempo&#10;&#10;Descrição gerada automaticamente">
            <a:extLst>
              <a:ext uri="{FF2B5EF4-FFF2-40B4-BE49-F238E27FC236}">
                <a16:creationId xmlns:a16="http://schemas.microsoft.com/office/drawing/2014/main" id="{B390F73B-3237-74E8-1511-B34F0D74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" y="496030"/>
            <a:ext cx="8328803" cy="4421016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4373592" y="139208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06598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Tabela&#10;&#10;Descrição gerada automaticamente">
            <a:extLst>
              <a:ext uri="{FF2B5EF4-FFF2-40B4-BE49-F238E27FC236}">
                <a16:creationId xmlns:a16="http://schemas.microsoft.com/office/drawing/2014/main" id="{A628E8FB-2DCE-3233-C561-43F2DBFB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9" y="2141490"/>
            <a:ext cx="7940613" cy="2693633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560843" y="503258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7069347" y="1467568"/>
            <a:ext cx="1563536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Instâncias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879606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1B6E8EE5-2488-8641-5741-A57AD3A1D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04" y="763995"/>
            <a:ext cx="4597880" cy="13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291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11293AA5-179D-F39A-705E-1A759E44BCEF}"/>
              </a:ext>
            </a:extLst>
          </p:cNvPr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dirty="0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 dirty="0"/>
              <a:t>]</a:t>
            </a:r>
            <a:endParaRPr dirty="0"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5253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Chaves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Atributos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EDE9A1-7AF8-DC00-A52F-C2807694AD95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64146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E2E776A-053B-E379-3788-0BB948C2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6" y="2909990"/>
            <a:ext cx="5751662" cy="1695783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DEE15347-46C1-B487-127C-11263F4B8D27}"/>
              </a:ext>
            </a:extLst>
          </p:cNvPr>
          <p:cNvSpPr txBox="1"/>
          <p:nvPr/>
        </p:nvSpPr>
        <p:spPr>
          <a:xfrm>
            <a:off x="685576" y="1730497"/>
            <a:ext cx="3887004" cy="132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Grau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menor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que PhD?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ircular 9">
            <a:extLst>
              <a:ext uri="{FF2B5EF4-FFF2-40B4-BE49-F238E27FC236}">
                <a16:creationId xmlns:a16="http://schemas.microsoft.com/office/drawing/2014/main" id="{26186D4C-4F69-11A4-59CB-516CDF2EAA35}"/>
              </a:ext>
            </a:extLst>
          </p:cNvPr>
          <p:cNvSpPr/>
          <p:nvPr/>
        </p:nvSpPr>
        <p:spPr>
          <a:xfrm rot="5220000">
            <a:off x="2565416" y="2319452"/>
            <a:ext cx="2102687" cy="1865460"/>
          </a:xfrm>
          <a:prstGeom prst="circular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129D59-D1DE-6F04-9349-DA4FCA31ADF4}"/>
              </a:ext>
            </a:extLst>
          </p:cNvPr>
          <p:cNvSpPr/>
          <p:nvPr/>
        </p:nvSpPr>
        <p:spPr>
          <a:xfrm>
            <a:off x="5904782" y="852937"/>
            <a:ext cx="2199734" cy="6254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Completude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39411443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644085E-4BE1-83D2-2D94-583819920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D2AEB19F-A4DA-3C28-B013-DB10396C6BFB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 dirty="0">
                <a:latin typeface="Calibri"/>
                <a:cs typeface="Arial"/>
              </a:rPr>
              <a:t>Como representar?</a:t>
            </a:r>
          </a:p>
        </p:txBody>
      </p:sp>
    </p:spTree>
    <p:extLst>
      <p:ext uri="{BB962C8B-B14F-4D97-AF65-F5344CB8AC3E}">
        <p14:creationId xmlns:p14="http://schemas.microsoft.com/office/powerpoint/2010/main" val="11761935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99EC3B0-273D-1185-6A77-4BE6ECAE68DD}"/>
              </a:ext>
            </a:extLst>
          </p:cNvPr>
          <p:cNvSpPr/>
          <p:nvPr/>
        </p:nvSpPr>
        <p:spPr>
          <a:xfrm>
            <a:off x="5559725" y="98125"/>
            <a:ext cx="2048772" cy="17360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Cima 7">
            <a:extLst>
              <a:ext uri="{FF2B5EF4-FFF2-40B4-BE49-F238E27FC236}">
                <a16:creationId xmlns:a16="http://schemas.microsoft.com/office/drawing/2014/main" id="{8D4891A2-AF89-01C5-8E63-441F2DD5575E}"/>
              </a:ext>
            </a:extLst>
          </p:cNvPr>
          <p:cNvSpPr/>
          <p:nvPr/>
        </p:nvSpPr>
        <p:spPr>
          <a:xfrm rot="15840000">
            <a:off x="6416047" y="2187465"/>
            <a:ext cx="3881885" cy="108908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1" name="Imagem 9" descr="Diagrama&#10;&#10;Descrição gerada automaticamente">
            <a:extLst>
              <a:ext uri="{FF2B5EF4-FFF2-40B4-BE49-F238E27FC236}">
                <a16:creationId xmlns:a16="http://schemas.microsoft.com/office/drawing/2014/main" id="{19016C6E-B121-BE62-EEEF-D134E4CF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94" y="175469"/>
            <a:ext cx="1815860" cy="1568439"/>
          </a:xfrm>
          <a:prstGeom prst="rect">
            <a:avLst/>
          </a:prstGeom>
        </p:spPr>
      </p:pic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95FA809-E12E-7F15-4572-5F138765E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6" name="Balão de Pensamento: Nuvem 15">
            <a:extLst>
              <a:ext uri="{FF2B5EF4-FFF2-40B4-BE49-F238E27FC236}">
                <a16:creationId xmlns:a16="http://schemas.microsoft.com/office/drawing/2014/main" id="{98A7A545-2DCF-49D5-E5C7-22D290DE50B4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24025518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Diagrama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73090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Diagramas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Raras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modificações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Facilidade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manipular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do banco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5F6BF30-6664-9F20-801D-11DD59851691}"/>
              </a:ext>
            </a:extLst>
          </p:cNvPr>
          <p:cNvSpPr/>
          <p:nvPr/>
        </p:nvSpPr>
        <p:spPr>
          <a:xfrm>
            <a:off x="6605677" y="1823409"/>
            <a:ext cx="2027206" cy="24585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Foco no esquema </a:t>
            </a:r>
            <a:endParaRPr lang="pt-BR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64069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3463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215131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AA8B42FF-88D3-834F-4FA9-A1C149B08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9" y="1415922"/>
            <a:ext cx="4101860" cy="24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065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Características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relacionados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intâncias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149969" y="1208777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 x Composto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7B68A49-465F-E1C0-2318-7AC795C3A6DC}"/>
              </a:ext>
            </a:extLst>
          </p:cNvPr>
          <p:cNvSpPr/>
          <p:nvPr/>
        </p:nvSpPr>
        <p:spPr>
          <a:xfrm>
            <a:off x="5149969" y="1909673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multivalorados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BBBE533-2BB2-8B02-E695-A890BBA8DD8A}"/>
              </a:ext>
            </a:extLst>
          </p:cNvPr>
          <p:cNvSpPr/>
          <p:nvPr/>
        </p:nvSpPr>
        <p:spPr>
          <a:xfrm>
            <a:off x="5149969" y="2610569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Armazenados e derivados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AC56B42-3E89-A4CC-0C0B-57C0B3846DFC}"/>
              </a:ext>
            </a:extLst>
          </p:cNvPr>
          <p:cNvSpPr/>
          <p:nvPr/>
        </p:nvSpPr>
        <p:spPr>
          <a:xfrm>
            <a:off x="5149969" y="331146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Nulos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D59639E-427E-9CAE-A88F-4392199DFCC8}"/>
              </a:ext>
            </a:extLst>
          </p:cNvPr>
          <p:cNvSpPr/>
          <p:nvPr/>
        </p:nvSpPr>
        <p:spPr>
          <a:xfrm>
            <a:off x="5149969" y="399079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Complexos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75619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92CD0E73-57DF-FF57-A0ED-3A2DDB312F0F}"/>
              </a:ext>
            </a:extLst>
          </p:cNvPr>
          <p:cNvSpPr/>
          <p:nvPr/>
        </p:nvSpPr>
        <p:spPr>
          <a:xfrm rot="-3600000">
            <a:off x="2554520" y="2785514"/>
            <a:ext cx="2706537" cy="927339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1613139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190205DD-DFF5-E283-B333-95463FAF1B4E}"/>
              </a:ext>
            </a:extLst>
          </p:cNvPr>
          <p:cNvSpPr/>
          <p:nvPr/>
        </p:nvSpPr>
        <p:spPr>
          <a:xfrm>
            <a:off x="4459857" y="4281936"/>
            <a:ext cx="409755" cy="668547"/>
          </a:xfrm>
          <a:prstGeom prst="mathMultiply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B2C5553D-861B-9B42-8E40-7573997E4BCD}"/>
              </a:ext>
            </a:extLst>
          </p:cNvPr>
          <p:cNvSpPr/>
          <p:nvPr/>
        </p:nvSpPr>
        <p:spPr>
          <a:xfrm rot="15660000" flipV="1">
            <a:off x="5555537" y="2869201"/>
            <a:ext cx="2879065" cy="765594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085271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Compostos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DCAFDF5-1604-9BA0-C5E8-D1333A9E491A}"/>
              </a:ext>
            </a:extLst>
          </p:cNvPr>
          <p:cNvSpPr/>
          <p:nvPr/>
        </p:nvSpPr>
        <p:spPr>
          <a:xfrm>
            <a:off x="976942" y="1963586"/>
            <a:ext cx="2609489" cy="46367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Concatenação</a:t>
            </a:r>
            <a:endParaRPr lang="pt-BR" dirty="0"/>
          </a:p>
        </p:txBody>
      </p:sp>
      <p:sp>
        <p:nvSpPr>
          <p:cNvPr id="14" name="Seta: Dobrada para Cima 13">
            <a:extLst>
              <a:ext uri="{FF2B5EF4-FFF2-40B4-BE49-F238E27FC236}">
                <a16:creationId xmlns:a16="http://schemas.microsoft.com/office/drawing/2014/main" id="{6FB368EA-868C-3648-26F6-B42920D3DDDE}"/>
              </a:ext>
            </a:extLst>
          </p:cNvPr>
          <p:cNvSpPr/>
          <p:nvPr/>
        </p:nvSpPr>
        <p:spPr>
          <a:xfrm rot="-5400000" flipV="1">
            <a:off x="3173636" y="445660"/>
            <a:ext cx="431321" cy="2490877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6780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Composto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AA7FEB4B-559B-22FC-A721-678FB944D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06" y="1799974"/>
            <a:ext cx="5471303" cy="311787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631886" y="2513520"/>
            <a:ext cx="2167386" cy="1692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Av. Sete de Setembro 371 – Araraquara, SP, 148000-390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7964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pic>
        <p:nvPicPr>
          <p:cNvPr id="7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B9C2795F-DA46-6B89-BD6A-C8A522871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E61EEEA-AB49-170B-F2DB-6DB35259D3C5}"/>
              </a:ext>
            </a:extLst>
          </p:cNvPr>
          <p:cNvSpPr/>
          <p:nvPr/>
        </p:nvSpPr>
        <p:spPr>
          <a:xfrm>
            <a:off x="753194" y="4478726"/>
            <a:ext cx="7828470" cy="4636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cs typeface="Arial"/>
              </a:rPr>
              <a:t>Universe </a:t>
            </a:r>
            <a:r>
              <a:rPr lang="pt-BR" sz="1600" b="1" err="1">
                <a:cs typeface="Arial"/>
              </a:rPr>
              <a:t>of</a:t>
            </a:r>
            <a:r>
              <a:rPr lang="pt-BR" sz="1600" b="1">
                <a:cs typeface="Arial"/>
              </a:rPr>
              <a:t> </a:t>
            </a:r>
            <a:r>
              <a:rPr lang="pt-BR" sz="1600" b="1" err="1">
                <a:ea typeface="+mn-lt"/>
                <a:cs typeface="+mn-lt"/>
              </a:rPr>
              <a:t>Discourse</a:t>
            </a:r>
            <a:endParaRPr lang="pt-BR" sz="16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714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15C49B1-D6C7-D5B4-BE53-5AF727242EF5}"/>
              </a:ext>
            </a:extLst>
          </p:cNvPr>
          <p:cNvGrpSpPr/>
          <p:nvPr/>
        </p:nvGrpSpPr>
        <p:grpSpPr>
          <a:xfrm>
            <a:off x="1095556" y="2330208"/>
            <a:ext cx="7041310" cy="1434142"/>
            <a:chOff x="621103" y="2707614"/>
            <a:chExt cx="7041310" cy="143414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F9DAE71-4E46-4ABB-B1FF-E095E1CB6160}"/>
                </a:ext>
              </a:extLst>
            </p:cNvPr>
            <p:cNvSpPr/>
            <p:nvPr/>
          </p:nvSpPr>
          <p:spPr>
            <a:xfrm>
              <a:off x="621103" y="2707614"/>
              <a:ext cx="7041310" cy="14341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000" dirty="0">
                  <a:cs typeface="Arial"/>
                </a:rPr>
                <a:t>Atributos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55AE962B-DA1E-7220-1BA1-04EF60B74348}"/>
                </a:ext>
              </a:extLst>
            </p:cNvPr>
            <p:cNvSpPr/>
            <p:nvPr/>
          </p:nvSpPr>
          <p:spPr>
            <a:xfrm>
              <a:off x="1160252" y="3376163"/>
              <a:ext cx="2609490" cy="5715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Atômicos/Compostos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384375" y="3376163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</p:grp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87C72B7D-C123-9249-A5B8-9540463DB979}"/>
              </a:ext>
            </a:extLst>
          </p:cNvPr>
          <p:cNvSpPr/>
          <p:nvPr/>
        </p:nvSpPr>
        <p:spPr>
          <a:xfrm>
            <a:off x="6864470" y="2664397"/>
            <a:ext cx="1725282" cy="442104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Valor</a:t>
            </a:r>
            <a:endParaRPr lang="pt-BR" dirty="0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321F23E-C095-9DF7-5A78-CC2F158F2A5A}"/>
              </a:ext>
            </a:extLst>
          </p:cNvPr>
          <p:cNvSpPr/>
          <p:nvPr/>
        </p:nvSpPr>
        <p:spPr>
          <a:xfrm>
            <a:off x="1009290" y="3440774"/>
            <a:ext cx="1725282" cy="442104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Estrutura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3BE8CD-6803-5AD3-2D84-38D27B68BCE4}"/>
              </a:ext>
            </a:extLst>
          </p:cNvPr>
          <p:cNvSpPr txBox="1"/>
          <p:nvPr/>
        </p:nvSpPr>
        <p:spPr>
          <a:xfrm>
            <a:off x="569343" y="4435056"/>
            <a:ext cx="48566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/>
              <a:t>Entidade – possui 1 ou mais valores</a:t>
            </a:r>
          </a:p>
        </p:txBody>
      </p:sp>
    </p:spTree>
    <p:extLst>
      <p:ext uri="{BB962C8B-B14F-4D97-AF65-F5344CB8AC3E}">
        <p14:creationId xmlns:p14="http://schemas.microsoft.com/office/powerpoint/2010/main" val="33599030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351528" y="1780275"/>
            <a:ext cx="3827970" cy="29006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4826479" y="2286991"/>
            <a:ext cx="3730924" cy="905860"/>
            <a:chOff x="4858828" y="2664397"/>
            <a:chExt cx="3730924" cy="90586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858828" y="2998757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4EC42D-2577-8F90-427A-3EADDB06F6B5}"/>
              </a:ext>
            </a:extLst>
          </p:cNvPr>
          <p:cNvSpPr/>
          <p:nvPr/>
        </p:nvSpPr>
        <p:spPr>
          <a:xfrm>
            <a:off x="847546" y="2944840"/>
            <a:ext cx="1110650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Idade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620F43-422D-FA37-471B-EF567ABEC018}"/>
              </a:ext>
            </a:extLst>
          </p:cNvPr>
          <p:cNvSpPr/>
          <p:nvPr/>
        </p:nvSpPr>
        <p:spPr>
          <a:xfrm>
            <a:off x="2572829" y="2944840"/>
            <a:ext cx="1121433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Cores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847546" y="3764349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Grau acadêmico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3C61A3-81DB-2B67-CB69-25F8B0302E0E}"/>
              </a:ext>
            </a:extLst>
          </p:cNvPr>
          <p:cNvGrpSpPr/>
          <p:nvPr/>
        </p:nvGrpSpPr>
        <p:grpSpPr>
          <a:xfrm>
            <a:off x="6217574" y="3796701"/>
            <a:ext cx="1555450" cy="951601"/>
            <a:chOff x="6357753" y="4033927"/>
            <a:chExt cx="1555450" cy="951601"/>
          </a:xfrm>
        </p:grpSpPr>
        <p:sp>
          <p:nvSpPr>
            <p:cNvPr id="11" name="Colchete Esquerdo 10">
              <a:extLst>
                <a:ext uri="{FF2B5EF4-FFF2-40B4-BE49-F238E27FC236}">
                  <a16:creationId xmlns:a16="http://schemas.microsoft.com/office/drawing/2014/main" id="{36ADE9A2-D682-1605-EDA8-0387E8EFF67C}"/>
                </a:ext>
              </a:extLst>
            </p:cNvPr>
            <p:cNvSpPr/>
            <p:nvPr/>
          </p:nvSpPr>
          <p:spPr>
            <a:xfrm>
              <a:off x="6357753" y="4033927"/>
              <a:ext cx="237226" cy="916556"/>
            </a:xfrm>
            <a:prstGeom prst="lef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olchete Direito 11">
              <a:extLst>
                <a:ext uri="{FF2B5EF4-FFF2-40B4-BE49-F238E27FC236}">
                  <a16:creationId xmlns:a16="http://schemas.microsoft.com/office/drawing/2014/main" id="{69368926-AA42-D3E6-A255-A95ADEAD1EC6}"/>
                </a:ext>
              </a:extLst>
            </p:cNvPr>
            <p:cNvSpPr/>
            <p:nvPr/>
          </p:nvSpPr>
          <p:spPr>
            <a:xfrm>
              <a:off x="7729892" y="4036623"/>
              <a:ext cx="183311" cy="948905"/>
            </a:xfrm>
            <a:prstGeom prst="righ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C490D7C-2297-B3DE-E0E4-769493060E1A}"/>
                </a:ext>
              </a:extLst>
            </p:cNvPr>
            <p:cNvSpPr txBox="1"/>
            <p:nvPr/>
          </p:nvSpPr>
          <p:spPr>
            <a:xfrm>
              <a:off x="6699490" y="4332617"/>
              <a:ext cx="1082615" cy="3185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/>
                <a:t>Intervalo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6955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58928" y="2141911"/>
            <a:ext cx="2344229" cy="311333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88755" y="3322246"/>
            <a:ext cx="3827970" cy="15851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257801" y="1510613"/>
            <a:ext cx="3428999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1084773" y="3990792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43" y="2847298"/>
            <a:ext cx="1686465" cy="9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807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00000">
            <a:off x="5610405" y="1058218"/>
            <a:ext cx="1265928" cy="1679189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397980" y="1995849"/>
            <a:ext cx="3159424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431909" y="3634366"/>
            <a:ext cx="2780441" cy="12190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5974433" y="4184321"/>
            <a:ext cx="1910140" cy="4674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627" y="3127657"/>
            <a:ext cx="1314843" cy="80751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D4A5791-1871-3264-CDC4-2F2B129F008A}"/>
              </a:ext>
            </a:extLst>
          </p:cNvPr>
          <p:cNvSpPr/>
          <p:nvPr/>
        </p:nvSpPr>
        <p:spPr>
          <a:xfrm>
            <a:off x="825980" y="393687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Data de nascimento</a:t>
            </a:r>
          </a:p>
        </p:txBody>
      </p:sp>
      <p:pic>
        <p:nvPicPr>
          <p:cNvPr id="11" name="Gráfico 11" descr="Um bolo com velas e frutas">
            <a:extLst>
              <a:ext uri="{FF2B5EF4-FFF2-40B4-BE49-F238E27FC236}">
                <a16:creationId xmlns:a16="http://schemas.microsoft.com/office/drawing/2014/main" id="{3E75EABB-433D-DA9D-CA29-43C3B0BF4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3160" y="3693184"/>
            <a:ext cx="1240049" cy="1240049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9A8071C-B922-80FE-64E0-31CA03E4E52A}"/>
              </a:ext>
            </a:extLst>
          </p:cNvPr>
          <p:cNvSpPr/>
          <p:nvPr/>
        </p:nvSpPr>
        <p:spPr>
          <a:xfrm>
            <a:off x="825980" y="2567434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Idade</a:t>
            </a:r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46842447-61DF-A3A0-6F6F-AF46357FCA5F}"/>
              </a:ext>
            </a:extLst>
          </p:cNvPr>
          <p:cNvSpPr/>
          <p:nvPr/>
        </p:nvSpPr>
        <p:spPr>
          <a:xfrm rot="16200000">
            <a:off x="1970898" y="3334949"/>
            <a:ext cx="485235" cy="4852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633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750147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6E6330C-794D-4290-5A1F-9C79DF2BFFDA}"/>
              </a:ext>
            </a:extLst>
          </p:cNvPr>
          <p:cNvGrpSpPr/>
          <p:nvPr/>
        </p:nvGrpSpPr>
        <p:grpSpPr>
          <a:xfrm>
            <a:off x="509525" y="3298950"/>
            <a:ext cx="8127173" cy="1503013"/>
            <a:chOff x="910317" y="1710625"/>
            <a:chExt cx="8127173" cy="1503013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8D4A5791-1871-3264-CDC4-2F2B129F008A}"/>
                </a:ext>
              </a:extLst>
            </p:cNvPr>
            <p:cNvSpPr/>
            <p:nvPr/>
          </p:nvSpPr>
          <p:spPr>
            <a:xfrm>
              <a:off x="5472201" y="2326287"/>
              <a:ext cx="2782018" cy="657765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Casa</a:t>
              </a:r>
              <a:endParaRPr lang="pt-BR" dirty="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C9A8071C-B922-80FE-64E0-31CA03E4E52A}"/>
                </a:ext>
              </a:extLst>
            </p:cNvPr>
            <p:cNvSpPr/>
            <p:nvPr/>
          </p:nvSpPr>
          <p:spPr>
            <a:xfrm>
              <a:off x="1315837" y="2329927"/>
              <a:ext cx="2782018" cy="65776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Apartamento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694C0A5-31CF-C453-529D-63D4D278FC1F}"/>
                </a:ext>
              </a:extLst>
            </p:cNvPr>
            <p:cNvSpPr txBox="1"/>
            <p:nvPr/>
          </p:nvSpPr>
          <p:spPr>
            <a:xfrm>
              <a:off x="4417620" y="2105642"/>
              <a:ext cx="523997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600" dirty="0"/>
                <a:t>&amp;</a:t>
              </a:r>
            </a:p>
          </p:txBody>
        </p:sp>
        <p:sp>
          <p:nvSpPr>
            <p:cNvPr id="13" name="Balão de Fala: Retângulo com Cantos Arredondados 12">
              <a:extLst>
                <a:ext uri="{FF2B5EF4-FFF2-40B4-BE49-F238E27FC236}">
                  <a16:creationId xmlns:a16="http://schemas.microsoft.com/office/drawing/2014/main" id="{CFCE03F1-23FE-477A-60A9-CACEEEF49C6C}"/>
                </a:ext>
              </a:extLst>
            </p:cNvPr>
            <p:cNvSpPr/>
            <p:nvPr/>
          </p:nvSpPr>
          <p:spPr>
            <a:xfrm>
              <a:off x="910317" y="1792268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Rua A n° 23 </a:t>
              </a:r>
              <a:r>
                <a:rPr lang="pt-BR" dirty="0" err="1">
                  <a:cs typeface="Arial"/>
                </a:rPr>
                <a:t>apt</a:t>
              </a:r>
              <a:r>
                <a:rPr lang="pt-BR" dirty="0">
                  <a:cs typeface="Arial"/>
                </a:rPr>
                <a:t> 102</a:t>
              </a:r>
              <a:endParaRPr lang="pt-BR" dirty="0"/>
            </a:p>
          </p:txBody>
        </p:sp>
        <p:sp>
          <p:nvSpPr>
            <p:cNvPr id="16" name="Balão de Fala: Retângulo com Cantos Arredondados 15">
              <a:extLst>
                <a:ext uri="{FF2B5EF4-FFF2-40B4-BE49-F238E27FC236}">
                  <a16:creationId xmlns:a16="http://schemas.microsoft.com/office/drawing/2014/main" id="{564266DD-BCA9-5B99-B503-F43ADBE1F4B9}"/>
                </a:ext>
              </a:extLst>
            </p:cNvPr>
            <p:cNvSpPr/>
            <p:nvPr/>
          </p:nvSpPr>
          <p:spPr>
            <a:xfrm>
              <a:off x="6610472" y="1710625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Rua B n° 490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8055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2674077" y="254516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UNKNOWN</a:t>
            </a:r>
          </a:p>
        </p:txBody>
      </p:sp>
      <p:sp>
        <p:nvSpPr>
          <p:cNvPr id="2" name="Seta: Curva para Baixo 1">
            <a:extLst>
              <a:ext uri="{FF2B5EF4-FFF2-40B4-BE49-F238E27FC236}">
                <a16:creationId xmlns:a16="http://schemas.microsoft.com/office/drawing/2014/main" id="{11C47791-7539-C9FB-4400-642DFD46BE30}"/>
              </a:ext>
            </a:extLst>
          </p:cNvPr>
          <p:cNvSpPr/>
          <p:nvPr/>
        </p:nvSpPr>
        <p:spPr>
          <a:xfrm rot="9840000">
            <a:off x="4039435" y="2756406"/>
            <a:ext cx="4379024" cy="73478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F6F313-EB09-79E8-DC79-9A5073A5F2BF}"/>
              </a:ext>
            </a:extLst>
          </p:cNvPr>
          <p:cNvSpPr txBox="1"/>
          <p:nvPr/>
        </p:nvSpPr>
        <p:spPr>
          <a:xfrm>
            <a:off x="1582386" y="358263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Calibri"/>
              </a:rPr>
              <a:t>ITEM FALTANTE</a:t>
            </a:r>
          </a:p>
        </p:txBody>
      </p:sp>
      <p:pic>
        <p:nvPicPr>
          <p:cNvPr id="5" name="Gráfico 5" descr="Telefone com preenchimento sólido">
            <a:extLst>
              <a:ext uri="{FF2B5EF4-FFF2-40B4-BE49-F238E27FC236}">
                <a16:creationId xmlns:a16="http://schemas.microsoft.com/office/drawing/2014/main" id="{28641896-ADD0-D387-B4C2-86794864D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534" y="32055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14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Complexos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966999" y="2626811"/>
            <a:ext cx="2388648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Compostos</a:t>
            </a:r>
          </a:p>
        </p:txBody>
      </p:sp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7D174545-D8C2-D105-678B-E9A6E59C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2" y="4162341"/>
            <a:ext cx="6253842" cy="75994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1961557" y="1758427"/>
            <a:ext cx="2514823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Multivalorados</a:t>
            </a: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09F3431D-2D2B-6396-6CC3-4C9F18AAC292}"/>
              </a:ext>
            </a:extLst>
          </p:cNvPr>
          <p:cNvSpPr/>
          <p:nvPr/>
        </p:nvSpPr>
        <p:spPr>
          <a:xfrm rot="5400000">
            <a:off x="3354986" y="3261260"/>
            <a:ext cx="215239" cy="20188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C2B3C7-D159-AF81-9ADE-6E0C59D8856C}"/>
              </a:ext>
            </a:extLst>
          </p:cNvPr>
          <p:cNvSpPr txBox="1"/>
          <p:nvPr/>
        </p:nvSpPr>
        <p:spPr>
          <a:xfrm>
            <a:off x="3128034" y="388137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Calibri"/>
              </a:rPr>
              <a:t>Grupo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987389" y="3920341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DE8F61-9170-D351-586D-B8347265F7CF}"/>
              </a:ext>
            </a:extLst>
          </p:cNvPr>
          <p:cNvGrpSpPr/>
          <p:nvPr/>
        </p:nvGrpSpPr>
        <p:grpSpPr>
          <a:xfrm>
            <a:off x="5421283" y="1590611"/>
            <a:ext cx="3212723" cy="2290113"/>
            <a:chOff x="4634543" y="1353104"/>
            <a:chExt cx="4192436" cy="2713172"/>
          </a:xfrm>
        </p:grpSpPr>
        <p:pic>
          <p:nvPicPr>
            <p:cNvPr id="16" name="Imagem 8" descr="Diagrama&#10;&#10;Descrição gerada automaticamente">
              <a:extLst>
                <a:ext uri="{FF2B5EF4-FFF2-40B4-BE49-F238E27FC236}">
                  <a16:creationId xmlns:a16="http://schemas.microsoft.com/office/drawing/2014/main" id="{E8522EC3-6364-EA9E-95DF-AFAED279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4BC7E68-CA37-9B0C-65D7-AFB3CD36E52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25688F67-F034-FACF-3343-C5161922F5FD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322CCE44-3EDE-5348-D88B-3D6B7B6B04AA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22" name="Gráfico 22" descr="Crachá com preenchimento sólido">
            <a:extLst>
              <a:ext uri="{FF2B5EF4-FFF2-40B4-BE49-F238E27FC236}">
                <a16:creationId xmlns:a16="http://schemas.microsoft.com/office/drawing/2014/main" id="{399FCDA9-993E-E60D-C801-ADB769A43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2527" y="4252108"/>
            <a:ext cx="580407" cy="580407"/>
          </a:xfrm>
          <a:prstGeom prst="rect">
            <a:avLst/>
          </a:prstGeom>
        </p:spPr>
      </p:pic>
      <p:pic>
        <p:nvPicPr>
          <p:cNvPr id="23" name="Gráfico 23" descr="Selo 1 com preenchimento sólido">
            <a:extLst>
              <a:ext uri="{FF2B5EF4-FFF2-40B4-BE49-F238E27FC236}">
                <a16:creationId xmlns:a16="http://schemas.microsoft.com/office/drawing/2014/main" id="{222693FF-2153-C5E8-2CC5-2FBDCC4CB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8174" y="2442978"/>
            <a:ext cx="528452" cy="5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31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1686941" y="4022161"/>
            <a:ext cx="2039811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Esquema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14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4BC5A6-BE74-9DE4-7379-4F20FF8A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45" y="1528121"/>
            <a:ext cx="4583874" cy="28294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CA7561A-AFAB-4BBF-C020-56F076F56E39}"/>
              </a:ext>
            </a:extLst>
          </p:cNvPr>
          <p:cNvSpPr/>
          <p:nvPr/>
        </p:nvSpPr>
        <p:spPr>
          <a:xfrm>
            <a:off x="2006496" y="2096183"/>
            <a:ext cx="2039811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Coleção</a:t>
            </a:r>
            <a:endParaRPr lang="pt-BR" dirty="0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6A738795-5069-E0DF-9144-0A33D3D45777}"/>
              </a:ext>
            </a:extLst>
          </p:cNvPr>
          <p:cNvSpPr/>
          <p:nvPr/>
        </p:nvSpPr>
        <p:spPr>
          <a:xfrm rot="-3060000">
            <a:off x="1165801" y="2205989"/>
            <a:ext cx="1217220" cy="73478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403327" y="2994254"/>
            <a:ext cx="2039811" cy="65776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Tipo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0702B8-7CE2-D59B-E9F7-2C353DB70625}"/>
              </a:ext>
            </a:extLst>
          </p:cNvPr>
          <p:cNvSpPr txBox="1"/>
          <p:nvPr/>
        </p:nvSpPr>
        <p:spPr>
          <a:xfrm rot="-900000">
            <a:off x="960787" y="2025856"/>
            <a:ext cx="7318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Define</a:t>
            </a:r>
          </a:p>
        </p:txBody>
      </p:sp>
      <p:sp>
        <p:nvSpPr>
          <p:cNvPr id="5" name="Seta: de Cima para Baixo 4">
            <a:extLst>
              <a:ext uri="{FF2B5EF4-FFF2-40B4-BE49-F238E27FC236}">
                <a16:creationId xmlns:a16="http://schemas.microsoft.com/office/drawing/2014/main" id="{5C022246-3273-9180-47BD-15F456E00749}"/>
              </a:ext>
            </a:extLst>
          </p:cNvPr>
          <p:cNvSpPr/>
          <p:nvPr/>
        </p:nvSpPr>
        <p:spPr>
          <a:xfrm>
            <a:off x="1776488" y="3559421"/>
            <a:ext cx="222663" cy="73478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1099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</p:spTree>
    <p:extLst>
      <p:ext uri="{BB962C8B-B14F-4D97-AF65-F5344CB8AC3E}">
        <p14:creationId xmlns:p14="http://schemas.microsoft.com/office/powerpoint/2010/main" val="207002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4CA2C78E-002B-D0D8-3451-9CEB06C4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B84082D8-2C51-2881-55C1-52CE0F619DCA}"/>
              </a:ext>
            </a:extLst>
          </p:cNvPr>
          <p:cNvSpPr/>
          <p:nvPr/>
        </p:nvSpPr>
        <p:spPr>
          <a:xfrm rot="16800000">
            <a:off x="4592159" y="1805761"/>
            <a:ext cx="248009" cy="2469310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95BB884-2637-791C-6E9B-CF2377C888DD}"/>
              </a:ext>
            </a:extLst>
          </p:cNvPr>
          <p:cNvSpPr/>
          <p:nvPr/>
        </p:nvSpPr>
        <p:spPr>
          <a:xfrm>
            <a:off x="3761656" y="2807358"/>
            <a:ext cx="1757631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Armazena</a:t>
            </a:r>
            <a:endParaRPr lang="pt-BR"/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37277" y="196889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8637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DA473770-47FE-E067-5D20-2F29665A7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84" y="2946872"/>
            <a:ext cx="3552206" cy="1558023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D3CDB760-65FD-660C-A29E-FF5A356EF23B}"/>
              </a:ext>
            </a:extLst>
          </p:cNvPr>
          <p:cNvSpPr/>
          <p:nvPr/>
        </p:nvSpPr>
        <p:spPr>
          <a:xfrm>
            <a:off x="5992585" y="2629107"/>
            <a:ext cx="1321129" cy="348838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1CC60762-653E-7EBF-4F9A-C449AE5CC5AD}"/>
              </a:ext>
            </a:extLst>
          </p:cNvPr>
          <p:cNvSpPr/>
          <p:nvPr/>
        </p:nvSpPr>
        <p:spPr>
          <a:xfrm>
            <a:off x="3389291" y="3407846"/>
            <a:ext cx="1113311" cy="742208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81582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obrigatória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Depêndencia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Exclusão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cascata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6E87A520-DF1A-1D6D-8312-238819DE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809045"/>
            <a:ext cx="4108862" cy="365900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3157004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FE7FA453-3641-18B8-F3C6-6E9ED967F8B1}"/>
              </a:ext>
            </a:extLst>
          </p:cNvPr>
          <p:cNvGrpSpPr/>
          <p:nvPr/>
        </p:nvGrpSpPr>
        <p:grpSpPr>
          <a:xfrm>
            <a:off x="4820095" y="2651968"/>
            <a:ext cx="3138501" cy="2230736"/>
            <a:chOff x="4634543" y="1353104"/>
            <a:chExt cx="4192436" cy="2713172"/>
          </a:xfrm>
        </p:grpSpPr>
        <p:pic>
          <p:nvPicPr>
            <p:cNvPr id="3" name="Imagem 8" descr="Diagrama&#10;&#10;Descrição gerada automaticamente">
              <a:extLst>
                <a:ext uri="{FF2B5EF4-FFF2-40B4-BE49-F238E27FC236}">
                  <a16:creationId xmlns:a16="http://schemas.microsoft.com/office/drawing/2014/main" id="{B37571C7-9D6A-A0E1-2F87-4451E33B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F8109D44-683A-9058-4248-7512A03913E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781F28A-66DC-E585-2527-813DB698D2EC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04D098D4-55A7-01CE-3A1B-8F1ADF202BC5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326824" y="4684815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pic>
        <p:nvPicPr>
          <p:cNvPr id="13" name="Imagem 7" descr="Diagrama&#10;&#10;Descrição gerada automaticamente">
            <a:extLst>
              <a:ext uri="{FF2B5EF4-FFF2-40B4-BE49-F238E27FC236}">
                <a16:creationId xmlns:a16="http://schemas.microsoft.com/office/drawing/2014/main" id="{C105668A-E3BE-1402-B101-7601EC8C1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292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F6DA635-3978-1DCD-C847-EA5725D933B2}"/>
              </a:ext>
            </a:extLst>
          </p:cNvPr>
          <p:cNvSpPr/>
          <p:nvPr/>
        </p:nvSpPr>
        <p:spPr>
          <a:xfrm>
            <a:off x="5569526" y="1862198"/>
            <a:ext cx="2530927" cy="489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Primary</a:t>
            </a:r>
            <a:r>
              <a:rPr lang="pt-BR" dirty="0">
                <a:cs typeface="Arial"/>
              </a:rPr>
              <a:t> Key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C3605F-0785-39A0-450F-AD3CE8A173A3}"/>
              </a:ext>
            </a:extLst>
          </p:cNvPr>
          <p:cNvSpPr/>
          <p:nvPr/>
        </p:nvSpPr>
        <p:spPr>
          <a:xfrm>
            <a:off x="5569526" y="3391146"/>
            <a:ext cx="2530927" cy="4898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Modelo Relacional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F1402355-FFA7-10FD-98F6-ABEAC498422A}"/>
              </a:ext>
            </a:extLst>
          </p:cNvPr>
          <p:cNvSpPr/>
          <p:nvPr/>
        </p:nvSpPr>
        <p:spPr>
          <a:xfrm>
            <a:off x="6654649" y="2440661"/>
            <a:ext cx="356260" cy="979714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712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Range de Valores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ER x UML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B9F9EB73-983C-CFE2-4E1E-1158FA59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4EE16D5-8A3B-30DC-D9D3-7DD0F700E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222" y="3116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99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53" y="1284180"/>
            <a:ext cx="4898963" cy="2752849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9599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485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2" y="3617943"/>
            <a:ext cx="5212512" cy="133661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17" y="1482691"/>
            <a:ext cx="5449736" cy="21565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210701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16" y="2217226"/>
            <a:ext cx="4867454" cy="1560905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AEC92EC8-C05A-F1A5-B287-10BE7B04F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9" y="2118947"/>
            <a:ext cx="4069512" cy="18221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09166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FBDBF41-F7E5-D63A-8E8E-925742ABB764}"/>
              </a:ext>
            </a:extLst>
          </p:cNvPr>
          <p:cNvSpPr txBox="1"/>
          <p:nvPr/>
        </p:nvSpPr>
        <p:spPr>
          <a:xfrm>
            <a:off x="5510662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2256537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DBCFCDCD-B196-D4C3-8594-DCC64A09F0C1}"/>
              </a:ext>
            </a:extLst>
          </p:cNvPr>
          <p:cNvSpPr/>
          <p:nvPr/>
        </p:nvSpPr>
        <p:spPr>
          <a:xfrm>
            <a:off x="3241375" y="2793794"/>
            <a:ext cx="2199735" cy="571500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 composto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C5A718-1B3F-E7AA-0DE4-CA1BAEAF890A}"/>
              </a:ext>
            </a:extLst>
          </p:cNvPr>
          <p:cNvSpPr txBox="1"/>
          <p:nvPr/>
        </p:nvSpPr>
        <p:spPr>
          <a:xfrm>
            <a:off x="5607709" y="478280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31878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6">
            <a:extLst>
              <a:ext uri="{FF2B5EF4-FFF2-40B4-BE49-F238E27FC236}">
                <a16:creationId xmlns:a16="http://schemas.microsoft.com/office/drawing/2014/main" id="{2E30CA40-A294-1FD4-4442-E5764096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46" y="1477723"/>
            <a:ext cx="1889545" cy="16165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Universidade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latin typeface="Calibri"/>
                <a:cs typeface="Arial"/>
              </a:rPr>
              <a:t>Amostra</a:t>
            </a: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233664" y="1332695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Mundo real</a:t>
            </a:r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0027794F-4938-9CAF-4E64-0E7AB2DD3B46}"/>
              </a:ext>
            </a:extLst>
          </p:cNvPr>
          <p:cNvSpPr/>
          <p:nvPr/>
        </p:nvSpPr>
        <p:spPr>
          <a:xfrm>
            <a:off x="3802357" y="2046863"/>
            <a:ext cx="1315527" cy="2631056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0D666275-2D22-6E24-BB16-F22608CE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5" y="3534853"/>
            <a:ext cx="2207824" cy="1502794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12A65DFA-32EF-C08E-5E28-98F892E8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75" y="3056537"/>
            <a:ext cx="1790700" cy="138112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446F1AC-FA6B-4BB6-B722-2545BF1E6D40}"/>
              </a:ext>
            </a:extLst>
          </p:cNvPr>
          <p:cNvGrpSpPr/>
          <p:nvPr/>
        </p:nvGrpSpPr>
        <p:grpSpPr>
          <a:xfrm>
            <a:off x="203260" y="1624911"/>
            <a:ext cx="1811546" cy="1602985"/>
            <a:chOff x="893373" y="1614128"/>
            <a:chExt cx="1811546" cy="1602985"/>
          </a:xfrm>
        </p:grpSpPr>
        <p:pic>
          <p:nvPicPr>
            <p:cNvPr id="10" name="Imagem 10">
              <a:extLst>
                <a:ext uri="{FF2B5EF4-FFF2-40B4-BE49-F238E27FC236}">
                  <a16:creationId xmlns:a16="http://schemas.microsoft.com/office/drawing/2014/main" id="{C065E0E6-CF45-E871-35FA-83E957F8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5427" y="1614128"/>
              <a:ext cx="1590675" cy="1419225"/>
            </a:xfrm>
            <a:prstGeom prst="rect">
              <a:avLst/>
            </a:prstGeom>
          </p:spPr>
        </p:pic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F72E8B0C-3685-31E0-6ACE-4C3727A98F01}"/>
                </a:ext>
              </a:extLst>
            </p:cNvPr>
            <p:cNvSpPr/>
            <p:nvPr/>
          </p:nvSpPr>
          <p:spPr>
            <a:xfrm>
              <a:off x="893373" y="2839707"/>
              <a:ext cx="1811546" cy="377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Departamentos</a:t>
              </a:r>
              <a:endParaRPr lang="pt-BR"/>
            </a:p>
          </p:txBody>
        </p:sp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FEF2997-D035-8F5D-EDD6-44214A64B0DD}"/>
              </a:ext>
            </a:extLst>
          </p:cNvPr>
          <p:cNvSpPr/>
          <p:nvPr/>
        </p:nvSpPr>
        <p:spPr>
          <a:xfrm>
            <a:off x="2426000" y="4372334"/>
            <a:ext cx="1811546" cy="377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cursos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451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F4D4FEB-72DF-9E57-76B2-37DF599D80D5}"/>
              </a:ext>
            </a:extLst>
          </p:cNvPr>
          <p:cNvGrpSpPr/>
          <p:nvPr/>
        </p:nvGrpSpPr>
        <p:grpSpPr>
          <a:xfrm>
            <a:off x="3717985" y="1340035"/>
            <a:ext cx="4802755" cy="3692693"/>
            <a:chOff x="1733910" y="164686"/>
            <a:chExt cx="5686964" cy="4943524"/>
          </a:xfrm>
        </p:grpSpPr>
        <p:pic>
          <p:nvPicPr>
            <p:cNvPr id="4" name="Imagem 9" descr="Diagrama&#10;&#10;Descrição gerada automaticamente">
              <a:extLst>
                <a:ext uri="{FF2B5EF4-FFF2-40B4-BE49-F238E27FC236}">
                  <a16:creationId xmlns:a16="http://schemas.microsoft.com/office/drawing/2014/main" id="{80519C1D-038F-6497-7BE5-98509CDE1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910" y="164686"/>
              <a:ext cx="5686964" cy="4943524"/>
            </a:xfrm>
            <a:prstGeom prst="rect">
              <a:avLst/>
            </a:prstGeom>
          </p:spPr>
        </p:pic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6C89F10-A72C-2910-7112-A01267432B86}"/>
                </a:ext>
              </a:extLst>
            </p:cNvPr>
            <p:cNvSpPr/>
            <p:nvPr/>
          </p:nvSpPr>
          <p:spPr>
            <a:xfrm>
              <a:off x="4438291" y="2340993"/>
              <a:ext cx="2868281" cy="1078301"/>
            </a:xfrm>
            <a:prstGeom prst="ellipse">
              <a:avLst/>
            </a:prstGeom>
            <a:noFill/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Google Shape;232;g116d3f5ae16_1_0">
            <a:extLst>
              <a:ext uri="{FF2B5EF4-FFF2-40B4-BE49-F238E27FC236}">
                <a16:creationId xmlns:a16="http://schemas.microsoft.com/office/drawing/2014/main" id="{6CBFC4E6-260D-6905-4B1B-4826D01CB28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além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…</a:t>
            </a:r>
          </a:p>
        </p:txBody>
      </p:sp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F53BB4A2-8CAA-F69A-95F0-9D002D6E8929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Refinando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4D7AFF-682B-47E9-82C5-3DB11B9FBB92}"/>
              </a:ext>
            </a:extLst>
          </p:cNvPr>
          <p:cNvSpPr txBox="1"/>
          <p:nvPr/>
        </p:nvSpPr>
        <p:spPr>
          <a:xfrm>
            <a:off x="2254190" y="484750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1960597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Papéis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Constraints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estruturais</a:t>
            </a:r>
            <a:endParaRPr lang="en-US" sz="54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27787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Relações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implicítas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departamento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Controle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Supervisor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2A9E93-B439-6920-9625-E92D9A8D0DE9}"/>
              </a:ext>
            </a:extLst>
          </p:cNvPr>
          <p:cNvGrpSpPr/>
          <p:nvPr/>
        </p:nvGrpSpPr>
        <p:grpSpPr>
          <a:xfrm>
            <a:off x="2704920" y="3736901"/>
            <a:ext cx="1671367" cy="1011401"/>
            <a:chOff x="2704920" y="3736901"/>
            <a:chExt cx="1671367" cy="1011401"/>
          </a:xfrm>
        </p:grpSpPr>
        <p:sp>
          <p:nvSpPr>
            <p:cNvPr id="5" name="Seta: Curva para Baixo 4">
              <a:extLst>
                <a:ext uri="{FF2B5EF4-FFF2-40B4-BE49-F238E27FC236}">
                  <a16:creationId xmlns:a16="http://schemas.microsoft.com/office/drawing/2014/main" id="{46D15DC7-3FA2-AF15-B793-715778DDC951}"/>
                </a:ext>
              </a:extLst>
            </p:cNvPr>
            <p:cNvSpPr/>
            <p:nvPr/>
          </p:nvSpPr>
          <p:spPr>
            <a:xfrm rot="20400000">
              <a:off x="2707748" y="3736901"/>
              <a:ext cx="1369443" cy="54993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BD0781C-B7AA-0AE3-8256-8CBCC7CC5857}"/>
                </a:ext>
              </a:extLst>
            </p:cNvPr>
            <p:cNvSpPr/>
            <p:nvPr/>
          </p:nvSpPr>
          <p:spPr>
            <a:xfrm>
              <a:off x="2704920" y="4166019"/>
              <a:ext cx="1671367" cy="582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 err="1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CA2C97A-54FA-27DA-767E-E0FA4FD1C7E0}"/>
              </a:ext>
            </a:extLst>
          </p:cNvPr>
          <p:cNvGrpSpPr/>
          <p:nvPr/>
        </p:nvGrpSpPr>
        <p:grpSpPr>
          <a:xfrm>
            <a:off x="4662038" y="3039193"/>
            <a:ext cx="3547611" cy="549934"/>
            <a:chOff x="4662038" y="3039193"/>
            <a:chExt cx="3547611" cy="549934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81DDF2CD-1B2D-6740-A432-9A2F9DE358A4}"/>
                </a:ext>
              </a:extLst>
            </p:cNvPr>
            <p:cNvSpPr/>
            <p:nvPr/>
          </p:nvSpPr>
          <p:spPr>
            <a:xfrm>
              <a:off x="4662038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73F122C-FA82-F6A3-23A2-7D630D1BD8B7}"/>
                </a:ext>
              </a:extLst>
            </p:cNvPr>
            <p:cNvSpPr/>
            <p:nvPr/>
          </p:nvSpPr>
          <p:spPr>
            <a:xfrm>
              <a:off x="6753943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Projeto</a:t>
              </a:r>
              <a:endParaRPr lang="pt-BR" dirty="0"/>
            </a:p>
          </p:txBody>
        </p:sp>
        <p:sp>
          <p:nvSpPr>
            <p:cNvPr id="20" name="Seta: para a Direita 19">
              <a:extLst>
                <a:ext uri="{FF2B5EF4-FFF2-40B4-BE49-F238E27FC236}">
                  <a16:creationId xmlns:a16="http://schemas.microsoft.com/office/drawing/2014/main" id="{9FF947C2-3768-E344-062F-CAE77EF42F30}"/>
                </a:ext>
              </a:extLst>
            </p:cNvPr>
            <p:cNvSpPr/>
            <p:nvPr/>
          </p:nvSpPr>
          <p:spPr>
            <a:xfrm>
              <a:off x="6002173" y="3073461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456E46C-8903-68A6-B046-E4CAC6C1DE99}"/>
              </a:ext>
            </a:extLst>
          </p:cNvPr>
          <p:cNvGrpSpPr/>
          <p:nvPr/>
        </p:nvGrpSpPr>
        <p:grpSpPr>
          <a:xfrm>
            <a:off x="3993489" y="1734447"/>
            <a:ext cx="3709357" cy="549934"/>
            <a:chOff x="3993489" y="1734447"/>
            <a:chExt cx="3709357" cy="549934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911E8D30-EF07-7901-2F60-1DB93E8EADA4}"/>
                </a:ext>
              </a:extLst>
            </p:cNvPr>
            <p:cNvSpPr/>
            <p:nvPr/>
          </p:nvSpPr>
          <p:spPr>
            <a:xfrm>
              <a:off x="6247140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9AD24E4E-7C41-6118-3CBF-B3AE4587AE60}"/>
                </a:ext>
              </a:extLst>
            </p:cNvPr>
            <p:cNvSpPr/>
            <p:nvPr/>
          </p:nvSpPr>
          <p:spPr>
            <a:xfrm>
              <a:off x="3993489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/>
            </a:p>
          </p:txBody>
        </p:sp>
        <p:sp>
          <p:nvSpPr>
            <p:cNvPr id="21" name="Seta: para a Direita 20">
              <a:extLst>
                <a:ext uri="{FF2B5EF4-FFF2-40B4-BE49-F238E27FC236}">
                  <a16:creationId xmlns:a16="http://schemas.microsoft.com/office/drawing/2014/main" id="{06F2A195-3013-BC53-0220-424EC71F6809}"/>
                </a:ext>
              </a:extLst>
            </p:cNvPr>
            <p:cNvSpPr/>
            <p:nvPr/>
          </p:nvSpPr>
          <p:spPr>
            <a:xfrm>
              <a:off x="5314755" y="1771412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042409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73BFFF7-6473-79E9-97DF-AF48B0E2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39" y="1431849"/>
            <a:ext cx="4727275" cy="3638464"/>
          </a:xfrm>
          <a:prstGeom prst="rect">
            <a:avLst/>
          </a:prstGeom>
        </p:spPr>
      </p:pic>
      <p:sp>
        <p:nvSpPr>
          <p:cNvPr id="4" name="Seta: Dobrada 3">
            <a:extLst>
              <a:ext uri="{FF2B5EF4-FFF2-40B4-BE49-F238E27FC236}">
                <a16:creationId xmlns:a16="http://schemas.microsoft.com/office/drawing/2014/main" id="{88F433B2-ED83-D61A-7288-92A570E9E70F}"/>
              </a:ext>
            </a:extLst>
          </p:cNvPr>
          <p:cNvSpPr/>
          <p:nvPr/>
        </p:nvSpPr>
        <p:spPr>
          <a:xfrm rot="5220000" flipV="1">
            <a:off x="5381904" y="171201"/>
            <a:ext cx="549934" cy="2458527"/>
          </a:xfrm>
          <a:prstGeom prst="ben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625E75-8321-69B2-02C4-6FFACBB27FDD}"/>
              </a:ext>
            </a:extLst>
          </p:cNvPr>
          <p:cNvSpPr/>
          <p:nvPr/>
        </p:nvSpPr>
        <p:spPr>
          <a:xfrm>
            <a:off x="6023394" y="831370"/>
            <a:ext cx="1962508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Relacionamento</a:t>
            </a:r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41CB05E9-5F16-6884-2FD5-CDC6E9BBA8FD}"/>
              </a:ext>
            </a:extLst>
          </p:cNvPr>
          <p:cNvSpPr/>
          <p:nvPr/>
        </p:nvSpPr>
        <p:spPr>
          <a:xfrm>
            <a:off x="6255230" y="3953055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FA3E0600-2DEC-0734-6C6D-C69C9CEFE493}"/>
              </a:ext>
            </a:extLst>
          </p:cNvPr>
          <p:cNvSpPr/>
          <p:nvPr/>
        </p:nvSpPr>
        <p:spPr>
          <a:xfrm>
            <a:off x="7402843" y="1532612"/>
            <a:ext cx="280358" cy="2318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5766D3-9D94-C419-FD97-D6EEA1000E38}"/>
              </a:ext>
            </a:extLst>
          </p:cNvPr>
          <p:cNvSpPr txBox="1"/>
          <p:nvPr/>
        </p:nvSpPr>
        <p:spPr>
          <a:xfrm>
            <a:off x="2825690" y="495533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0333566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A140F93-3AD4-29E4-3D22-E70C36F6E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31" y="1528897"/>
            <a:ext cx="3983246" cy="312087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62B32B4-FCB7-2024-F637-B1D27087B605}"/>
              </a:ext>
            </a:extLst>
          </p:cNvPr>
          <p:cNvSpPr txBox="1"/>
          <p:nvPr/>
        </p:nvSpPr>
        <p:spPr>
          <a:xfrm>
            <a:off x="506855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4950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B495CAC-39B2-B7E2-981E-91AB6656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95" y="1220074"/>
            <a:ext cx="4382218" cy="3814003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 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2" name="Seta: Entalhada para a Direita 11">
            <a:extLst>
              <a:ext uri="{FF2B5EF4-FFF2-40B4-BE49-F238E27FC236}">
                <a16:creationId xmlns:a16="http://schemas.microsoft.com/office/drawing/2014/main" id="{1F412D8A-EB5A-FE37-0A54-0A3349104465}"/>
              </a:ext>
            </a:extLst>
          </p:cNvPr>
          <p:cNvSpPr/>
          <p:nvPr/>
        </p:nvSpPr>
        <p:spPr>
          <a:xfrm>
            <a:off x="2982928" y="2642140"/>
            <a:ext cx="1811546" cy="29114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C587ED-3ABA-B81D-8E6D-E47C1AD01F88}"/>
              </a:ext>
            </a:extLst>
          </p:cNvPr>
          <p:cNvSpPr txBox="1"/>
          <p:nvPr/>
        </p:nvSpPr>
        <p:spPr>
          <a:xfrm>
            <a:off x="5068558" y="4944553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131648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2" name="Imagem 5" descr="Diagrama&#10;&#10;Descrição gerada automaticamente">
            <a:extLst>
              <a:ext uri="{FF2B5EF4-FFF2-40B4-BE49-F238E27FC236}">
                <a16:creationId xmlns:a16="http://schemas.microsoft.com/office/drawing/2014/main" id="{3D5B5B18-4956-4CAB-7661-3B84AA7C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701" y="2938398"/>
            <a:ext cx="4490048" cy="1779148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53E11735-EEC5-1F2E-CF44-842461E3EABD}"/>
              </a:ext>
            </a:extLst>
          </p:cNvPr>
          <p:cNvSpPr/>
          <p:nvPr/>
        </p:nvSpPr>
        <p:spPr>
          <a:xfrm rot="3240000">
            <a:off x="6369903" y="2947967"/>
            <a:ext cx="215660" cy="884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F94D75-DD38-4697-7425-ABC8C734C283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75679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C5F163C-679C-FB88-BF22-676D844A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65" y="1474981"/>
            <a:ext cx="4727275" cy="363846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C42D360-9ADA-5183-3BE0-470601B76174}"/>
              </a:ext>
            </a:extLst>
          </p:cNvPr>
          <p:cNvSpPr/>
          <p:nvPr/>
        </p:nvSpPr>
        <p:spPr>
          <a:xfrm>
            <a:off x="6691942" y="4378983"/>
            <a:ext cx="1822329" cy="57150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1E9A39-E9FA-2916-3AC1-588957B3D976}"/>
              </a:ext>
            </a:extLst>
          </p:cNvPr>
          <p:cNvSpPr txBox="1"/>
          <p:nvPr/>
        </p:nvSpPr>
        <p:spPr>
          <a:xfrm>
            <a:off x="1952266" y="489063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105798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BE5077A-8FDA-8DDE-2823-29741151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40" y="1361601"/>
            <a:ext cx="4802755" cy="3692693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7DEE08E6-4BF6-7038-2550-4E32990832BD}"/>
              </a:ext>
            </a:extLst>
          </p:cNvPr>
          <p:cNvSpPr/>
          <p:nvPr/>
        </p:nvSpPr>
        <p:spPr>
          <a:xfrm>
            <a:off x="3608059" y="2124608"/>
            <a:ext cx="1031311" cy="676069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DD49F13-722B-E34E-95D2-BB406E0E4D2A}"/>
              </a:ext>
            </a:extLst>
          </p:cNvPr>
          <p:cNvSpPr txBox="1"/>
          <p:nvPr/>
        </p:nvSpPr>
        <p:spPr>
          <a:xfrm>
            <a:off x="596354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778769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Auto-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4C3C3DA7-A57E-8C22-61F7-E9CC57EE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1428433"/>
            <a:ext cx="4759624" cy="3559029"/>
          </a:xfrm>
          <a:prstGeom prst="rect">
            <a:avLst/>
          </a:prstGeom>
        </p:spPr>
      </p:pic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25A3D7C-3675-0679-4C27-0A453142E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6" t="25146" r="55605" b="28070"/>
          <a:stretch/>
        </p:blipFill>
        <p:spPr>
          <a:xfrm>
            <a:off x="353683" y="1943885"/>
            <a:ext cx="2800880" cy="2385347"/>
          </a:xfrm>
          <a:prstGeom prst="rect">
            <a:avLst/>
          </a:prstGeom>
        </p:spPr>
      </p:pic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27464532-C35C-1079-DE33-1DA92203D500}"/>
              </a:ext>
            </a:extLst>
          </p:cNvPr>
          <p:cNvSpPr/>
          <p:nvPr/>
        </p:nvSpPr>
        <p:spPr>
          <a:xfrm>
            <a:off x="2594740" y="2836235"/>
            <a:ext cx="1304744" cy="377405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5B9F-2D7E-7B5D-1A26-03BB1455BEB6}"/>
              </a:ext>
            </a:extLst>
          </p:cNvPr>
          <p:cNvSpPr txBox="1"/>
          <p:nvPr/>
        </p:nvSpPr>
        <p:spPr>
          <a:xfrm>
            <a:off x="2674728" y="4750459"/>
            <a:ext cx="318530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38793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56F2C0CB-48C6-CD36-3B64-086A58545645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2826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binários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6204063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corresponde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n°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máximo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determinado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4B972C0-4354-9961-7345-0731121072EB}"/>
              </a:ext>
            </a:extLst>
          </p:cNvPr>
          <p:cNvSpPr/>
          <p:nvPr/>
        </p:nvSpPr>
        <p:spPr>
          <a:xfrm>
            <a:off x="707366" y="156461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3461B07-7C32-A6E2-531F-E01C0DE8D7F0}"/>
              </a:ext>
            </a:extLst>
          </p:cNvPr>
          <p:cNvSpPr/>
          <p:nvPr/>
        </p:nvSpPr>
        <p:spPr>
          <a:xfrm>
            <a:off x="3661913" y="199593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1:N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F164956-BEA5-C5A5-16B1-8A0C568D6F9A}"/>
              </a:ext>
            </a:extLst>
          </p:cNvPr>
          <p:cNvSpPr/>
          <p:nvPr/>
        </p:nvSpPr>
        <p:spPr>
          <a:xfrm>
            <a:off x="2055243" y="3990794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1:3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ABEDECC-279D-18E4-3FA5-FA436EF54A67}"/>
              </a:ext>
            </a:extLst>
          </p:cNvPr>
          <p:cNvSpPr/>
          <p:nvPr/>
        </p:nvSpPr>
        <p:spPr>
          <a:xfrm>
            <a:off x="6163574" y="1564615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D19544D-6035-176E-EB9B-1A6C91939CA7}"/>
              </a:ext>
            </a:extLst>
          </p:cNvPr>
          <p:cNvSpPr/>
          <p:nvPr/>
        </p:nvSpPr>
        <p:spPr>
          <a:xfrm>
            <a:off x="5344063" y="3947662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</a:p>
        </p:txBody>
      </p:sp>
    </p:spTree>
    <p:extLst>
      <p:ext uri="{BB962C8B-B14F-4D97-AF65-F5344CB8AC3E}">
        <p14:creationId xmlns:p14="http://schemas.microsoft.com/office/powerpoint/2010/main" val="1543671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3338422" y="4443682"/>
            <a:ext cx="1067518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2632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D8A72223-D38C-14BE-4B5E-41DEA749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02" y="1560533"/>
            <a:ext cx="4198907" cy="34781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7673195" y="4325069"/>
            <a:ext cx="1153782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3148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928E64EE-A795-D345-6691-395E537CE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62" r="224" b="51462"/>
          <a:stretch/>
        </p:blipFill>
        <p:spPr>
          <a:xfrm>
            <a:off x="1173193" y="1717441"/>
            <a:ext cx="6916242" cy="2665860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AFDE04CF-9ABF-1CD6-EE10-4D4046307F12}"/>
              </a:ext>
            </a:extLst>
          </p:cNvPr>
          <p:cNvSpPr/>
          <p:nvPr/>
        </p:nvSpPr>
        <p:spPr>
          <a:xfrm rot="-2040000">
            <a:off x="5265439" y="2236474"/>
            <a:ext cx="733245" cy="226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3C19C0-82B8-4DB9-D4FE-415796B541E5}"/>
              </a:ext>
            </a:extLst>
          </p:cNvPr>
          <p:cNvSpPr/>
          <p:nvPr/>
        </p:nvSpPr>
        <p:spPr>
          <a:xfrm>
            <a:off x="6314535" y="1640097"/>
            <a:ext cx="970471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9410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Participação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dependência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Minimum Cardinality Constraint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total 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parcial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0A1CB447-E564-A09B-87C1-16D4DB4A77AB}"/>
              </a:ext>
            </a:extLst>
          </p:cNvPr>
          <p:cNvSpPr/>
          <p:nvPr/>
        </p:nvSpPr>
        <p:spPr>
          <a:xfrm>
            <a:off x="2238555" y="3818267"/>
            <a:ext cx="1455706" cy="981254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 &amp; departamento</a:t>
            </a:r>
            <a:endParaRPr lang="pt-BR" dirty="0"/>
          </a:p>
        </p:txBody>
      </p:sp>
      <p:sp>
        <p:nvSpPr>
          <p:cNvPr id="4" name="Texto Explicativo: Seta para a Esquerda 3">
            <a:extLst>
              <a:ext uri="{FF2B5EF4-FFF2-40B4-BE49-F238E27FC236}">
                <a16:creationId xmlns:a16="http://schemas.microsoft.com/office/drawing/2014/main" id="{16AEECDF-AB04-62E2-7ECB-6EE65FF875B9}"/>
              </a:ext>
            </a:extLst>
          </p:cNvPr>
          <p:cNvSpPr/>
          <p:nvPr/>
        </p:nvSpPr>
        <p:spPr>
          <a:xfrm>
            <a:off x="4462552" y="3260246"/>
            <a:ext cx="1617452" cy="614632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Supervisor</a:t>
            </a:r>
          </a:p>
        </p:txBody>
      </p:sp>
    </p:spTree>
    <p:extLst>
      <p:ext uri="{BB962C8B-B14F-4D97-AF65-F5344CB8AC3E}">
        <p14:creationId xmlns:p14="http://schemas.microsoft.com/office/powerpoint/2010/main" val="7906197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69656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7ED8695B-C6E4-7A00-A65B-5E79B400AE58}"/>
              </a:ext>
            </a:extLst>
          </p:cNvPr>
          <p:cNvSpPr/>
          <p:nvPr/>
        </p:nvSpPr>
        <p:spPr>
          <a:xfrm>
            <a:off x="1990982" y="1824633"/>
            <a:ext cx="1331847" cy="394454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Mandatório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480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Fracas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442073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65114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398897F-68DC-1281-89E8-655C86551984}"/>
              </a:ext>
            </a:extLst>
          </p:cNvPr>
          <p:cNvSpPr/>
          <p:nvPr/>
        </p:nvSpPr>
        <p:spPr>
          <a:xfrm>
            <a:off x="5236234" y="1855757"/>
            <a:ext cx="2480094" cy="5391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Preposição</a:t>
            </a:r>
            <a:endParaRPr lang="pt-BR"/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6333DD0F-BE1B-0CED-1B00-EB9D86CD8980}"/>
              </a:ext>
            </a:extLst>
          </p:cNvPr>
          <p:cNvSpPr/>
          <p:nvPr/>
        </p:nvSpPr>
        <p:spPr>
          <a:xfrm>
            <a:off x="5942522" y="1354261"/>
            <a:ext cx="2943763" cy="506802"/>
          </a:xfrm>
          <a:prstGeom prst="wedgeRoundRectCallou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A84F488-EEFE-CA9E-B8AE-7646F5F0E27E}"/>
              </a:ext>
            </a:extLst>
          </p:cNvPr>
          <p:cNvSpPr/>
          <p:nvPr/>
        </p:nvSpPr>
        <p:spPr>
          <a:xfrm rot="21180000">
            <a:off x="3458797" y="1291754"/>
            <a:ext cx="2609490" cy="83029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A6DF1F64-7968-E37A-D386-8B16EADA7F51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7418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4556904" y="712757"/>
            <a:ext cx="3784838" cy="636198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19323463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97C730FE-74D9-D717-A58B-69EB9CB49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4" t="26716" r="20141" b="-716"/>
          <a:stretch/>
        </p:blipFill>
        <p:spPr>
          <a:xfrm>
            <a:off x="4471977" y="1480769"/>
            <a:ext cx="4202170" cy="3466518"/>
          </a:xfrm>
          <a:prstGeom prst="rect">
            <a:avLst/>
          </a:prstGeom>
        </p:spPr>
      </p:pic>
      <p:sp>
        <p:nvSpPr>
          <p:cNvPr id="11" name="Seta: Divisa 10">
            <a:extLst>
              <a:ext uri="{FF2B5EF4-FFF2-40B4-BE49-F238E27FC236}">
                <a16:creationId xmlns:a16="http://schemas.microsoft.com/office/drawing/2014/main" id="{7FEAD051-DE6D-9D2A-2C5F-3B3998B8D83F}"/>
              </a:ext>
            </a:extLst>
          </p:cNvPr>
          <p:cNvSpPr/>
          <p:nvPr/>
        </p:nvSpPr>
        <p:spPr>
          <a:xfrm>
            <a:off x="4556126" y="3817490"/>
            <a:ext cx="485235" cy="4852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93FC62-09F4-00A5-6520-F6C0F8A4E655}"/>
              </a:ext>
            </a:extLst>
          </p:cNvPr>
          <p:cNvSpPr txBox="1"/>
          <p:nvPr/>
        </p:nvSpPr>
        <p:spPr>
          <a:xfrm>
            <a:off x="3828511" y="38770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 dirty="0">
                <a:latin typeface="Calibri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41423237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823658" y="1844975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Carteira de Motorista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3198244" y="4077060"/>
            <a:ext cx="1973292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Pessoa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5171536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422365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6050353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567187" y="2254729"/>
            <a:ext cx="2102687" cy="199485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4928439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classes/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objetos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agregações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elementares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263788F-DE30-1745-5AE5-96BE9FBAF080}"/>
              </a:ext>
            </a:extLst>
          </p:cNvPr>
          <p:cNvSpPr/>
          <p:nvPr/>
        </p:nvSpPr>
        <p:spPr>
          <a:xfrm>
            <a:off x="5883215" y="1672446"/>
            <a:ext cx="2393828" cy="582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7" name="Losango 6">
            <a:extLst>
              <a:ext uri="{FF2B5EF4-FFF2-40B4-BE49-F238E27FC236}">
                <a16:creationId xmlns:a16="http://schemas.microsoft.com/office/drawing/2014/main" id="{8C0BCD17-281A-E65C-60F6-37F821C84374}"/>
              </a:ext>
            </a:extLst>
          </p:cNvPr>
          <p:cNvSpPr/>
          <p:nvPr/>
        </p:nvSpPr>
        <p:spPr>
          <a:xfrm>
            <a:off x="5834692" y="2518913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AA4FF2D-E213-A329-3570-48C1847A2521}"/>
              </a:ext>
            </a:extLst>
          </p:cNvPr>
          <p:cNvGrpSpPr/>
          <p:nvPr/>
        </p:nvGrpSpPr>
        <p:grpSpPr>
          <a:xfrm>
            <a:off x="6543675" y="3818266"/>
            <a:ext cx="1851983" cy="582283"/>
            <a:chOff x="6230967" y="3980011"/>
            <a:chExt cx="1851983" cy="582283"/>
          </a:xfrm>
        </p:grpSpPr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A5B2375F-CC3C-8420-7712-64493F079521}"/>
                </a:ext>
              </a:extLst>
            </p:cNvPr>
            <p:cNvCxnSpPr/>
            <p:nvPr/>
          </p:nvCxnSpPr>
          <p:spPr>
            <a:xfrm flipV="1">
              <a:off x="6230967" y="4284631"/>
              <a:ext cx="851858" cy="1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F18ABD4-1505-6A40-12D8-BA8BB5732388}"/>
                </a:ext>
              </a:extLst>
            </p:cNvPr>
            <p:cNvSpPr/>
            <p:nvPr/>
          </p:nvSpPr>
          <p:spPr>
            <a:xfrm>
              <a:off x="6886036" y="3980011"/>
              <a:ext cx="1196914" cy="582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Atributo</a:t>
              </a:r>
              <a:endParaRPr lang="pt-BR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389BC36-279C-1DA7-7C2D-3CC5D3433DB5}"/>
              </a:ext>
            </a:extLst>
          </p:cNvPr>
          <p:cNvGrpSpPr/>
          <p:nvPr/>
        </p:nvGrpSpPr>
        <p:grpSpPr>
          <a:xfrm rot="19200000">
            <a:off x="6168966" y="4114800"/>
            <a:ext cx="951601" cy="951601"/>
            <a:chOff x="4972050" y="2971800"/>
            <a:chExt cx="951601" cy="951601"/>
          </a:xfrm>
        </p:grpSpPr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03599DC-7154-4DC7-B845-EFCECA6D55C4}"/>
                </a:ext>
              </a:extLst>
            </p:cNvPr>
            <p:cNvCxnSpPr/>
            <p:nvPr/>
          </p:nvCxnSpPr>
          <p:spPr>
            <a:xfrm>
              <a:off x="4972050" y="2971800"/>
              <a:ext cx="916556" cy="916556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996F080-9E87-0CB1-7EE8-10AFC4CE0C5D}"/>
                </a:ext>
              </a:extLst>
            </p:cNvPr>
            <p:cNvSpPr/>
            <p:nvPr/>
          </p:nvSpPr>
          <p:spPr>
            <a:xfrm>
              <a:off x="5783472" y="3772439"/>
              <a:ext cx="140179" cy="150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477846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Weak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Linha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pontilhada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Chave principal: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continua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Dependência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existência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|| 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AD8B244-E2A7-7913-A3FE-A7AEE202070C}"/>
              </a:ext>
            </a:extLst>
          </p:cNvPr>
          <p:cNvGrpSpPr/>
          <p:nvPr/>
        </p:nvGrpSpPr>
        <p:grpSpPr>
          <a:xfrm>
            <a:off x="4524555" y="1122511"/>
            <a:ext cx="2490875" cy="722462"/>
            <a:chOff x="5829300" y="1575399"/>
            <a:chExt cx="2490875" cy="72246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4001491-FB3C-61C4-5DBC-258447EFF516}"/>
                </a:ext>
              </a:extLst>
            </p:cNvPr>
            <p:cNvSpPr/>
            <p:nvPr/>
          </p:nvSpPr>
          <p:spPr>
            <a:xfrm>
              <a:off x="5829300" y="1575399"/>
              <a:ext cx="2490875" cy="722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263788F-DE30-1745-5AE5-96BE9FBAF080}"/>
                </a:ext>
              </a:extLst>
            </p:cNvPr>
            <p:cNvSpPr/>
            <p:nvPr/>
          </p:nvSpPr>
          <p:spPr>
            <a:xfrm>
              <a:off x="5883215" y="1650880"/>
              <a:ext cx="2361479" cy="5822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9F18ABD4-1505-6A40-12D8-BA8BB5732388}"/>
              </a:ext>
            </a:extLst>
          </p:cNvPr>
          <p:cNvSpPr/>
          <p:nvPr/>
        </p:nvSpPr>
        <p:spPr>
          <a:xfrm>
            <a:off x="5247018" y="3095804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..........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3A7165B-7B52-F874-6959-0E960E23918A}"/>
              </a:ext>
            </a:extLst>
          </p:cNvPr>
          <p:cNvGrpSpPr/>
          <p:nvPr/>
        </p:nvGrpSpPr>
        <p:grpSpPr>
          <a:xfrm>
            <a:off x="6319928" y="1968979"/>
            <a:ext cx="2566357" cy="873424"/>
            <a:chOff x="5834692" y="2518913"/>
            <a:chExt cx="2566357" cy="873424"/>
          </a:xfrm>
        </p:grpSpPr>
        <p:sp>
          <p:nvSpPr>
            <p:cNvPr id="7" name="Losango 6">
              <a:extLst>
                <a:ext uri="{FF2B5EF4-FFF2-40B4-BE49-F238E27FC236}">
                  <a16:creationId xmlns:a16="http://schemas.microsoft.com/office/drawing/2014/main" id="{8C0BCD17-281A-E65C-60F6-37F821C84374}"/>
                </a:ext>
              </a:extLst>
            </p:cNvPr>
            <p:cNvSpPr/>
            <p:nvPr/>
          </p:nvSpPr>
          <p:spPr>
            <a:xfrm>
              <a:off x="5834692" y="2518913"/>
              <a:ext cx="2566357" cy="87342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cs typeface="Arial"/>
                </a:rPr>
                <a:t>Relacionamento</a:t>
              </a:r>
              <a:endParaRPr lang="pt-BR" sz="1200" dirty="0"/>
            </a:p>
          </p:txBody>
        </p:sp>
        <p:sp>
          <p:nvSpPr>
            <p:cNvPr id="17" name="Losango 16">
              <a:extLst>
                <a:ext uri="{FF2B5EF4-FFF2-40B4-BE49-F238E27FC236}">
                  <a16:creationId xmlns:a16="http://schemas.microsoft.com/office/drawing/2014/main" id="{7B0480CB-53CB-A2E7-E4A2-9DF475CA4A24}"/>
                </a:ext>
              </a:extLst>
            </p:cNvPr>
            <p:cNvSpPr/>
            <p:nvPr/>
          </p:nvSpPr>
          <p:spPr>
            <a:xfrm>
              <a:off x="6050352" y="2626743"/>
              <a:ext cx="2113471" cy="65776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200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74D0FBDD-D9C4-38B4-C0C9-36DA50F73B35}"/>
              </a:ext>
            </a:extLst>
          </p:cNvPr>
          <p:cNvSpPr/>
          <p:nvPr/>
        </p:nvSpPr>
        <p:spPr>
          <a:xfrm>
            <a:off x="7500669" y="3300679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______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0A5403E-98D7-4273-3A50-9CE9920AB7EF}"/>
              </a:ext>
            </a:extLst>
          </p:cNvPr>
          <p:cNvGrpSpPr/>
          <p:nvPr/>
        </p:nvGrpSpPr>
        <p:grpSpPr>
          <a:xfrm>
            <a:off x="6174357" y="4098626"/>
            <a:ext cx="1196914" cy="582283"/>
            <a:chOff x="4977442" y="4044710"/>
            <a:chExt cx="1196914" cy="582283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B9E869AD-5075-6C67-D8A8-14D670E42C16}"/>
                </a:ext>
              </a:extLst>
            </p:cNvPr>
            <p:cNvSpPr/>
            <p:nvPr/>
          </p:nvSpPr>
          <p:spPr>
            <a:xfrm>
              <a:off x="4977442" y="4044710"/>
              <a:ext cx="1196914" cy="58228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69F0878-A987-7AD0-1DA0-A7C7C7DD79ED}"/>
                </a:ext>
              </a:extLst>
            </p:cNvPr>
            <p:cNvSpPr/>
            <p:nvPr/>
          </p:nvSpPr>
          <p:spPr>
            <a:xfrm>
              <a:off x="5042140" y="4109408"/>
              <a:ext cx="1067518" cy="4528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4495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770402" y="1599663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derivado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total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Constraint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estrutural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6" name="Imagem 7" descr="Forma, Círculo&#10;&#10;Descrição gerada automaticamente">
            <a:extLst>
              <a:ext uri="{FF2B5EF4-FFF2-40B4-BE49-F238E27FC236}">
                <a16:creationId xmlns:a16="http://schemas.microsoft.com/office/drawing/2014/main" id="{3FEB6320-BEFC-B5B9-D444-3019B6679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24" r="392" b="1020"/>
          <a:stretch/>
        </p:blipFill>
        <p:spPr>
          <a:xfrm>
            <a:off x="5141343" y="1357796"/>
            <a:ext cx="2732445" cy="919395"/>
          </a:xfrm>
          <a:prstGeom prst="rect">
            <a:avLst/>
          </a:prstGeom>
        </p:spPr>
      </p:pic>
      <p:pic>
        <p:nvPicPr>
          <p:cNvPr id="8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4C8C810A-0CF9-492C-B0AF-CA2BA3E9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532" y="804104"/>
            <a:ext cx="2204050" cy="710142"/>
          </a:xfrm>
          <a:prstGeom prst="rect">
            <a:avLst/>
          </a:prstGeom>
        </p:spPr>
      </p:pic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C439FDB2-9688-0381-D189-BB1D0440A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2452277"/>
            <a:ext cx="2937294" cy="24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63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Construtores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Esquema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3" name="Google Shape;231;g116d3f5ae16_1_0">
            <a:extLst>
              <a:ext uri="{FF2B5EF4-FFF2-40B4-BE49-F238E27FC236}">
                <a16:creationId xmlns:a16="http://schemas.microsoft.com/office/drawing/2014/main" id="{5314CABB-25E8-E311-21FE-9A06B873BA65}"/>
              </a:ext>
            </a:extLst>
          </p:cNvPr>
          <p:cNvSpPr txBox="1"/>
          <p:nvPr/>
        </p:nvSpPr>
        <p:spPr>
          <a:xfrm>
            <a:off x="745365" y="1515606"/>
            <a:ext cx="764768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Convenção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Nomeando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3E4C8B-824A-9D10-8902-7C92EA6966A6}"/>
              </a:ext>
            </a:extLst>
          </p:cNvPr>
          <p:cNvSpPr/>
          <p:nvPr/>
        </p:nvSpPr>
        <p:spPr>
          <a:xfrm>
            <a:off x="5778661" y="2411151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DAA035-3C9F-6371-498C-1F3C7CA64468}"/>
              </a:ext>
            </a:extLst>
          </p:cNvPr>
          <p:cNvSpPr/>
          <p:nvPr/>
        </p:nvSpPr>
        <p:spPr>
          <a:xfrm>
            <a:off x="5778660" y="3662664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Trivial?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22472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o Design ER para COMPANY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4909168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99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Gerencia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para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Departamento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Controla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470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O </a:t>
            </a:r>
            <a:r>
              <a:rPr lang="en-US" sz="2400" b="1" err="1">
                <a:latin typeface="Calibri"/>
              </a:rPr>
              <a:t>predicado</a:t>
            </a:r>
            <a:r>
              <a:rPr lang="en-US" sz="2400">
                <a:latin typeface="Calibri"/>
              </a:rPr>
              <a:t> é a </a:t>
            </a:r>
            <a:r>
              <a:rPr lang="en-US" sz="2400" err="1">
                <a:latin typeface="Calibri"/>
              </a:rPr>
              <a:t>parte</a:t>
            </a:r>
            <a:r>
              <a:rPr lang="en-US" sz="2400">
                <a:latin typeface="Calibri"/>
              </a:rPr>
              <a:t> da </a:t>
            </a:r>
            <a:r>
              <a:rPr lang="en-US" sz="2400" err="1">
                <a:latin typeface="Calibri"/>
              </a:rPr>
              <a:t>oração</a:t>
            </a:r>
            <a:r>
              <a:rPr lang="en-US" sz="2400">
                <a:latin typeface="Calibri"/>
              </a:rPr>
              <a:t> que </a:t>
            </a:r>
            <a:r>
              <a:rPr lang="en-US" sz="2400" err="1">
                <a:latin typeface="Calibri"/>
              </a:rPr>
              <a:t>contém</a:t>
            </a:r>
            <a:r>
              <a:rPr lang="en-US" sz="2400">
                <a:latin typeface="Calibri"/>
              </a:rPr>
              <a:t> o verbo e que </a:t>
            </a:r>
            <a:r>
              <a:rPr lang="en-US" sz="2400" err="1">
                <a:latin typeface="Calibri"/>
              </a:rPr>
              <a:t>traz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informações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sobre</a:t>
            </a:r>
            <a:r>
              <a:rPr lang="en-US" sz="2400">
                <a:latin typeface="Calibri"/>
              </a:rPr>
              <a:t> o </a:t>
            </a:r>
            <a:r>
              <a:rPr lang="en-US" sz="2400" err="1">
                <a:latin typeface="Calibri"/>
              </a:rPr>
              <a:t>sujeito</a:t>
            </a:r>
            <a:r>
              <a:rPr lang="en-US" sz="2400">
                <a:latin typeface="Calibri"/>
              </a:rPr>
              <a:t>.</a:t>
            </a: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951A898-8B4F-8261-37D0-0A5EF03B6F0D}"/>
              </a:ext>
            </a:extLst>
          </p:cNvPr>
          <p:cNvSpPr/>
          <p:nvPr/>
        </p:nvSpPr>
        <p:spPr>
          <a:xfrm>
            <a:off x="567187" y="4551512"/>
            <a:ext cx="8022565" cy="3989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5AF822F-CACD-D3F5-DFBA-9CDECC2C3221}"/>
              </a:ext>
            </a:extLst>
          </p:cNvPr>
          <p:cNvGrpSpPr/>
          <p:nvPr/>
        </p:nvGrpSpPr>
        <p:grpSpPr>
          <a:xfrm>
            <a:off x="1828800" y="3203634"/>
            <a:ext cx="5768914" cy="862642"/>
            <a:chOff x="1828800" y="3203634"/>
            <a:chExt cx="5768914" cy="862642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C2D42016-A2C1-C7E9-6F0A-36B36DEECC9C}"/>
                </a:ext>
              </a:extLst>
            </p:cNvPr>
            <p:cNvSpPr/>
            <p:nvPr/>
          </p:nvSpPr>
          <p:spPr>
            <a:xfrm>
              <a:off x="1828800" y="3430078"/>
              <a:ext cx="2005640" cy="5930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Critério</a:t>
              </a:r>
              <a:endParaRPr lang="pt-BR"/>
            </a:p>
          </p:txBody>
        </p:sp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788DC2A1-F76B-C8E3-5D1A-68C764179D75}"/>
                </a:ext>
              </a:extLst>
            </p:cNvPr>
            <p:cNvSpPr/>
            <p:nvPr/>
          </p:nvSpPr>
          <p:spPr>
            <a:xfrm>
              <a:off x="4139407" y="3485912"/>
              <a:ext cx="981254" cy="4852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BF6B75C-9B59-EBE5-CE52-8FC49D236AB2}"/>
                </a:ext>
              </a:extLst>
            </p:cNvPr>
            <p:cNvSpPr/>
            <p:nvPr/>
          </p:nvSpPr>
          <p:spPr>
            <a:xfrm>
              <a:off x="5408762" y="3203634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err="1">
                  <a:cs typeface="Arial"/>
                </a:rPr>
                <a:t>Having</a:t>
              </a:r>
              <a:endParaRPr lang="pt-BR" err="1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6F4684F4-4469-E0F5-9C51-325967B16B27}"/>
                </a:ext>
              </a:extLst>
            </p:cNvPr>
            <p:cNvSpPr/>
            <p:nvPr/>
          </p:nvSpPr>
          <p:spPr>
            <a:xfrm>
              <a:off x="5991045" y="3688870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Where</a:t>
              </a:r>
              <a:endParaRPr lang="pt-BR" err="1"/>
            </a:p>
          </p:txBody>
        </p:sp>
      </p:grpSp>
    </p:spTree>
    <p:extLst>
      <p:ext uri="{BB962C8B-B14F-4D97-AF65-F5344CB8AC3E}">
        <p14:creationId xmlns:p14="http://schemas.microsoft.com/office/powerpoint/2010/main" val="23946551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Supervisiona</a:t>
            </a:r>
            <a:endParaRPr lang="en-US" sz="2400" dirty="0" err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Dependentes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5378258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  <p:pic>
        <p:nvPicPr>
          <p:cNvPr id="7" name="Gráfico 7" descr="Fechar estrutura de tópicos">
            <a:extLst>
              <a:ext uri="{FF2B5EF4-FFF2-40B4-BE49-F238E27FC236}">
                <a16:creationId xmlns:a16="http://schemas.microsoft.com/office/drawing/2014/main" id="{AA470450-F224-2074-59B5-D9B7E6887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1338" y="2438040"/>
            <a:ext cx="752655" cy="720306"/>
          </a:xfrm>
          <a:prstGeom prst="rect">
            <a:avLst/>
          </a:prstGeom>
        </p:spPr>
      </p:pic>
      <p:pic>
        <p:nvPicPr>
          <p:cNvPr id="10" name="Gráfico 7" descr="Fechar estrutura de tópicos">
            <a:extLst>
              <a:ext uri="{FF2B5EF4-FFF2-40B4-BE49-F238E27FC236}">
                <a16:creationId xmlns:a16="http://schemas.microsoft.com/office/drawing/2014/main" id="{12C56E76-AC07-FEDA-6A4F-86EB3E8E7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8384" y="3246766"/>
            <a:ext cx="752655" cy="720306"/>
          </a:xfrm>
          <a:prstGeom prst="rect">
            <a:avLst/>
          </a:prstGeom>
        </p:spPr>
      </p:pic>
      <p:pic>
        <p:nvPicPr>
          <p:cNvPr id="11" name="Gráfico 7" descr="Fechar estrutura de tópicos">
            <a:extLst>
              <a:ext uri="{FF2B5EF4-FFF2-40B4-BE49-F238E27FC236}">
                <a16:creationId xmlns:a16="http://schemas.microsoft.com/office/drawing/2014/main" id="{BF6EBBF3-E6BD-A0EC-E651-29A7A837C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3319" y="4184889"/>
            <a:ext cx="752655" cy="720306"/>
          </a:xfrm>
          <a:prstGeom prst="rect">
            <a:avLst/>
          </a:prstGeom>
        </p:spPr>
      </p:pic>
      <p:pic>
        <p:nvPicPr>
          <p:cNvPr id="12" name="Gráfico 7" descr="Fechar estrutura de tópicos">
            <a:extLst>
              <a:ext uri="{FF2B5EF4-FFF2-40B4-BE49-F238E27FC236}">
                <a16:creationId xmlns:a16="http://schemas.microsoft.com/office/drawing/2014/main" id="{ECBB48A5-905A-6B35-A1B8-3E952E96B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8781" y="1575398"/>
            <a:ext cx="1130061" cy="1086929"/>
          </a:xfrm>
          <a:prstGeom prst="rect">
            <a:avLst/>
          </a:prstGeom>
        </p:spPr>
      </p:pic>
      <p:pic>
        <p:nvPicPr>
          <p:cNvPr id="13" name="Gráfico 7" descr="Fechar estrutura de tópicos">
            <a:extLst>
              <a:ext uri="{FF2B5EF4-FFF2-40B4-BE49-F238E27FC236}">
                <a16:creationId xmlns:a16="http://schemas.microsoft.com/office/drawing/2014/main" id="{3430EEEF-6D9E-1400-7D3E-02B4427DC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8667" y="3818266"/>
            <a:ext cx="752655" cy="720306"/>
          </a:xfrm>
          <a:prstGeom prst="rect">
            <a:avLst/>
          </a:prstGeom>
        </p:spPr>
      </p:pic>
      <p:pic>
        <p:nvPicPr>
          <p:cNvPr id="14" name="Gráfico 7" descr="Fechar estrutura de tópicos">
            <a:extLst>
              <a:ext uri="{FF2B5EF4-FFF2-40B4-BE49-F238E27FC236}">
                <a16:creationId xmlns:a16="http://schemas.microsoft.com/office/drawing/2014/main" id="{CED29245-DA81-291A-ED23-8AAA9570C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6432" y="2362559"/>
            <a:ext cx="752655" cy="720306"/>
          </a:xfrm>
          <a:prstGeom prst="rect">
            <a:avLst/>
          </a:prstGeom>
        </p:spPr>
      </p:pic>
      <p:pic>
        <p:nvPicPr>
          <p:cNvPr id="15" name="Gráfico 7" descr="Fechar estrutura de tópicos">
            <a:extLst>
              <a:ext uri="{FF2B5EF4-FFF2-40B4-BE49-F238E27FC236}">
                <a16:creationId xmlns:a16="http://schemas.microsoft.com/office/drawing/2014/main" id="{4B419E49-B761-1A5A-FE41-2EF0DF218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3385" y="2351775"/>
            <a:ext cx="752655" cy="7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780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F653975-5CEE-9047-BA08-6F148AB5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60" y="132337"/>
            <a:ext cx="6301594" cy="486804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2A1DB45-BE03-3437-8E70-E52FD719BA0A}"/>
              </a:ext>
            </a:extLst>
          </p:cNvPr>
          <p:cNvSpPr/>
          <p:nvPr/>
        </p:nvSpPr>
        <p:spPr>
          <a:xfrm>
            <a:off x="2799616" y="4270376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18DA855-B9FE-8546-B0A2-D89237E09479}"/>
              </a:ext>
            </a:extLst>
          </p:cNvPr>
          <p:cNvSpPr/>
          <p:nvPr/>
        </p:nvSpPr>
        <p:spPr>
          <a:xfrm>
            <a:off x="1570352" y="1477574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B2625AF4-77B5-A0D2-9881-400BF66F3F5E}"/>
              </a:ext>
            </a:extLst>
          </p:cNvPr>
          <p:cNvSpPr/>
          <p:nvPr/>
        </p:nvSpPr>
        <p:spPr>
          <a:xfrm>
            <a:off x="5473805" y="1574621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3668BB3B-7B02-24F0-2C5A-5A1D5ACC4A61}"/>
              </a:ext>
            </a:extLst>
          </p:cNvPr>
          <p:cNvSpPr/>
          <p:nvPr/>
        </p:nvSpPr>
        <p:spPr>
          <a:xfrm>
            <a:off x="5506153" y="2847017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8993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Alternativas - UML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2551739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500843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interpretada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construída</a:t>
            </a:r>
          </a:p>
        </p:txBody>
      </p:sp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90" y="1166722"/>
            <a:ext cx="2178890" cy="15160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0A22E-EF59-CE7A-2E56-A8B9678D5876}"/>
              </a:ext>
            </a:extLst>
          </p:cNvPr>
          <p:cNvSpPr/>
          <p:nvPr/>
        </p:nvSpPr>
        <p:spPr>
          <a:xfrm>
            <a:off x="7095031" y="2925726"/>
            <a:ext cx="1595821" cy="8047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Compreensão facilitada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5A37146-7E7F-BD7A-741E-4146E8CAB167}"/>
              </a:ext>
            </a:extLst>
          </p:cNvPr>
          <p:cNvSpPr/>
          <p:nvPr/>
        </p:nvSpPr>
        <p:spPr>
          <a:xfrm>
            <a:off x="3633813" y="4247920"/>
            <a:ext cx="1722015" cy="6324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Orientação à objeto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3B2E06A-DFB3-D649-5711-7CA55464713B}"/>
              </a:ext>
            </a:extLst>
          </p:cNvPr>
          <p:cNvSpPr/>
          <p:nvPr/>
        </p:nvSpPr>
        <p:spPr>
          <a:xfrm>
            <a:off x="5711472" y="3870056"/>
            <a:ext cx="2529042" cy="6353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Liberdade para o desenvolvedor</a:t>
            </a:r>
          </a:p>
        </p:txBody>
      </p:sp>
    </p:spTree>
    <p:extLst>
      <p:ext uri="{BB962C8B-B14F-4D97-AF65-F5344CB8AC3E}">
        <p14:creationId xmlns:p14="http://schemas.microsoft.com/office/powerpoint/2010/main" val="267960986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pic>
        <p:nvPicPr>
          <p:cNvPr id="13" name="Imagem 13" descr="Diagrama&#10;&#10;Descrição gerada automaticamente">
            <a:extLst>
              <a:ext uri="{FF2B5EF4-FFF2-40B4-BE49-F238E27FC236}">
                <a16:creationId xmlns:a16="http://schemas.microsoft.com/office/drawing/2014/main" id="{C5835FC6-D35F-558E-2E03-74D59AF51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1" y="1892350"/>
            <a:ext cx="4382218" cy="25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813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2BDB94B-4E39-8924-B68A-13AF1938D392}"/>
              </a:ext>
            </a:extLst>
          </p:cNvPr>
          <p:cNvGrpSpPr/>
          <p:nvPr/>
        </p:nvGrpSpPr>
        <p:grpSpPr>
          <a:xfrm>
            <a:off x="3266927" y="2233163"/>
            <a:ext cx="2532094" cy="1843895"/>
            <a:chOff x="3374757" y="1801842"/>
            <a:chExt cx="2532094" cy="184389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49ECE5CC-1BF2-CCE9-54DD-65E96D2A8892}"/>
                </a:ext>
              </a:extLst>
            </p:cNvPr>
            <p:cNvSpPr/>
            <p:nvPr/>
          </p:nvSpPr>
          <p:spPr>
            <a:xfrm>
              <a:off x="3376261" y="2500419"/>
              <a:ext cx="1764037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Classe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0F139086-ACF2-B334-2039-DD5000E4EF70}"/>
                </a:ext>
              </a:extLst>
            </p:cNvPr>
            <p:cNvSpPr/>
            <p:nvPr/>
          </p:nvSpPr>
          <p:spPr>
            <a:xfrm>
              <a:off x="3374757" y="1928918"/>
              <a:ext cx="1771618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Caso de uso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0BC4123-97C9-20C6-D791-11146CCBD653}"/>
                </a:ext>
              </a:extLst>
            </p:cNvPr>
            <p:cNvSpPr/>
            <p:nvPr/>
          </p:nvSpPr>
          <p:spPr>
            <a:xfrm>
              <a:off x="3380900" y="3028786"/>
              <a:ext cx="1774820" cy="4631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Interação</a:t>
              </a:r>
            </a:p>
          </p:txBody>
        </p:sp>
        <p:sp>
          <p:nvSpPr>
            <p:cNvPr id="5" name="Chave Direita 4">
              <a:extLst>
                <a:ext uri="{FF2B5EF4-FFF2-40B4-BE49-F238E27FC236}">
                  <a16:creationId xmlns:a16="http://schemas.microsoft.com/office/drawing/2014/main" id="{A02D2194-5481-D08B-C66C-C325263BDC46}"/>
                </a:ext>
              </a:extLst>
            </p:cNvPr>
            <p:cNvSpPr/>
            <p:nvPr/>
          </p:nvSpPr>
          <p:spPr>
            <a:xfrm>
              <a:off x="5378484" y="1801842"/>
              <a:ext cx="528367" cy="1843895"/>
            </a:xfrm>
            <a:prstGeom prst="rightBrace">
              <a:avLst/>
            </a:prstGeom>
            <a:ln w="2857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5B1BFDC4-3861-989A-4136-807E693F3E50}"/>
              </a:ext>
            </a:extLst>
          </p:cNvPr>
          <p:cNvSpPr txBox="1"/>
          <p:nvPr/>
        </p:nvSpPr>
        <p:spPr>
          <a:xfrm>
            <a:off x="565525" y="1621229"/>
            <a:ext cx="2657739" cy="304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Principais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1245B268-7F24-14F6-3CE4-49052A158F79}"/>
              </a:ext>
            </a:extLst>
          </p:cNvPr>
          <p:cNvSpPr/>
          <p:nvPr/>
        </p:nvSpPr>
        <p:spPr>
          <a:xfrm>
            <a:off x="2132795" y="2233163"/>
            <a:ext cx="614631" cy="1843895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4789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3196DBE-49DA-1122-BD3A-207F1E04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13" y="802411"/>
            <a:ext cx="4511615" cy="4088611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26577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A02D2194-5481-D08B-C66C-C325263BDC46}"/>
              </a:ext>
            </a:extLst>
          </p:cNvPr>
          <p:cNvSpPr/>
          <p:nvPr/>
        </p:nvSpPr>
        <p:spPr>
          <a:xfrm rot="10800000">
            <a:off x="3286577" y="1381305"/>
            <a:ext cx="452886" cy="3450564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4571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Paradigma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Foco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Classes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5" y="1893192"/>
            <a:ext cx="3886200" cy="2435417"/>
          </a:xfrm>
          <a:prstGeom prst="rect">
            <a:avLst/>
          </a:prstGeom>
        </p:spPr>
      </p:pic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293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Classe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Operações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Associações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02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</p:spTree>
    <p:extLst>
      <p:ext uri="{BB962C8B-B14F-4D97-AF65-F5344CB8AC3E}">
        <p14:creationId xmlns:p14="http://schemas.microsoft.com/office/powerpoint/2010/main" val="11184459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Link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reflexiva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Multiplicidade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*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711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Agregação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DD2496A4-3AF8-FEB7-E1C5-22F61144EC47}"/>
              </a:ext>
            </a:extLst>
          </p:cNvPr>
          <p:cNvSpPr/>
          <p:nvPr/>
        </p:nvSpPr>
        <p:spPr>
          <a:xfrm>
            <a:off x="567532" y="4345857"/>
            <a:ext cx="2070338" cy="161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8E1581-9E09-1B73-7F74-304D95D0751E}"/>
              </a:ext>
            </a:extLst>
          </p:cNvPr>
          <p:cNvSpPr txBox="1"/>
          <p:nvPr/>
        </p:nvSpPr>
        <p:spPr>
          <a:xfrm>
            <a:off x="474992" y="456714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Direcional</a:t>
            </a:r>
          </a:p>
        </p:txBody>
      </p:sp>
      <p:sp>
        <p:nvSpPr>
          <p:cNvPr id="7" name="Seta: da Esquerda para a Direita 6">
            <a:extLst>
              <a:ext uri="{FF2B5EF4-FFF2-40B4-BE49-F238E27FC236}">
                <a16:creationId xmlns:a16="http://schemas.microsoft.com/office/drawing/2014/main" id="{5F4F0587-91E6-B3B5-4DEC-58C9CE60513B}"/>
              </a:ext>
            </a:extLst>
          </p:cNvPr>
          <p:cNvSpPr/>
          <p:nvPr/>
        </p:nvSpPr>
        <p:spPr>
          <a:xfrm>
            <a:off x="561881" y="4092456"/>
            <a:ext cx="2070339" cy="18331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3340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Weak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qualified association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Discriminator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EED7C573-A408-C77A-A639-8D44037CF085}"/>
              </a:ext>
            </a:extLst>
          </p:cNvPr>
          <p:cNvCxnSpPr/>
          <p:nvPr/>
        </p:nvCxnSpPr>
        <p:spPr>
          <a:xfrm>
            <a:off x="1451394" y="2664484"/>
            <a:ext cx="2262277" cy="1022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241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alto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grau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0336376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…, N-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Perspectiva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refletem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930578" y="2100082"/>
            <a:ext cx="2618771" cy="19749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Trade-off na tomada de decisão</a:t>
            </a:r>
            <a:endParaRPr lang="pt-BR" sz="1800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413538" y="3660197"/>
            <a:ext cx="993630" cy="474086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773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3333509" y="3698834"/>
            <a:ext cx="3711131" cy="8102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Estabelecimento (loja)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D4B7F12-16E1-ED8D-D491-4B22C8C54AC3}"/>
              </a:ext>
            </a:extLst>
          </p:cNvPr>
          <p:cNvSpPr/>
          <p:nvPr/>
        </p:nvSpPr>
        <p:spPr>
          <a:xfrm>
            <a:off x="2548200" y="2374980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AB233E-7ABD-1174-27ED-55320E14C201}"/>
              </a:ext>
            </a:extLst>
          </p:cNvPr>
          <p:cNvSpPr/>
          <p:nvPr/>
        </p:nvSpPr>
        <p:spPr>
          <a:xfrm>
            <a:off x="5991668" y="1977099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6AEBDD0-9E67-6A34-4CA6-5CCB22648880}"/>
              </a:ext>
            </a:extLst>
          </p:cNvPr>
          <p:cNvSpPr/>
          <p:nvPr/>
        </p:nvSpPr>
        <p:spPr>
          <a:xfrm>
            <a:off x="5022288" y="2953714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85414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9331449B-6B2C-2038-18A3-B6A4D1B6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07" y="1749284"/>
            <a:ext cx="6561859" cy="254764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3244561" y="1893743"/>
            <a:ext cx="993630" cy="47408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0515628-F392-1380-6B8F-E734A524C6F5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7228633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 descr="Diagrama&#10;&#10;Descrição gerada automaticamente">
            <a:extLst>
              <a:ext uri="{FF2B5EF4-FFF2-40B4-BE49-F238E27FC236}">
                <a16:creationId xmlns:a16="http://schemas.microsoft.com/office/drawing/2014/main" id="{2C804764-3B1D-FEFD-104D-CBEC99E1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4" y="1614224"/>
            <a:ext cx="6529387" cy="302558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64993" y="3634219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s,j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7335981" y="3504332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j,p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DD8A1E9-E2C7-952E-3A65-63C761022E2B}"/>
              </a:ext>
            </a:extLst>
          </p:cNvPr>
          <p:cNvSpPr/>
          <p:nvPr/>
        </p:nvSpPr>
        <p:spPr>
          <a:xfrm>
            <a:off x="3919970" y="1478105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7CF171F-255B-5B3D-55A3-3997C519133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8418891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A44F249F-A94B-2A5D-B986-560A1823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6" y="1776777"/>
            <a:ext cx="7659397" cy="27654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20856" y="4296639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Weak</a:t>
            </a:r>
            <a:r>
              <a:rPr lang="pt-BR" dirty="0">
                <a:cs typeface="Arial"/>
              </a:rPr>
              <a:t> &amp; </a:t>
            </a:r>
            <a:r>
              <a:rPr lang="pt-BR" dirty="0" err="1">
                <a:cs typeface="Arial"/>
              </a:rPr>
              <a:t>Depêndencia</a:t>
            </a:r>
            <a:endParaRPr lang="pt-BR" dirty="0" err="1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4578C5-ED29-F154-A05C-2932864EDA0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4828601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61301" y="2862082"/>
            <a:ext cx="4107495" cy="139637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Consultas médicas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B8F3B94-BC7E-2DF4-C9F4-A4AFD003E466}"/>
              </a:ext>
            </a:extLst>
          </p:cNvPr>
          <p:cNvSpPr/>
          <p:nvPr/>
        </p:nvSpPr>
        <p:spPr>
          <a:xfrm>
            <a:off x="6189133" y="2566104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Médico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F9F08D4-D219-B116-4781-1CBE8D816325}"/>
              </a:ext>
            </a:extLst>
          </p:cNvPr>
          <p:cNvSpPr/>
          <p:nvPr/>
        </p:nvSpPr>
        <p:spPr>
          <a:xfrm>
            <a:off x="6189133" y="3927827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Exames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628C985-54FB-D861-9406-1E07DABDFC06}"/>
              </a:ext>
            </a:extLst>
          </p:cNvPr>
          <p:cNvSpPr/>
          <p:nvPr/>
        </p:nvSpPr>
        <p:spPr>
          <a:xfrm>
            <a:off x="5130801" y="3257550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Paciente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17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55245" y="3052671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105899" y="2460377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49985" y="4222630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76164" y="4222630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E8D0037-7DE2-BAAA-B54F-2ACA4B1E1FC0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5285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006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1E2FC3A-35EE-3502-05E8-512E19AC8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69014" y="2698990"/>
            <a:ext cx="2335602" cy="2333445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3AE7AED-9100-B939-91D8-73BC74E5414E}"/>
              </a:ext>
            </a:extLst>
          </p:cNvPr>
          <p:cNvSpPr/>
          <p:nvPr/>
        </p:nvSpPr>
        <p:spPr>
          <a:xfrm flipH="1">
            <a:off x="6001829" y="1596880"/>
            <a:ext cx="2139800" cy="10958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Ternário??</a:t>
            </a:r>
          </a:p>
        </p:txBody>
      </p:sp>
    </p:spTree>
    <p:extLst>
      <p:ext uri="{BB962C8B-B14F-4D97-AF65-F5344CB8AC3E}">
        <p14:creationId xmlns:p14="http://schemas.microsoft.com/office/powerpoint/2010/main" val="36269816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C7413A2B-AD4F-1B8C-E5B1-AA3270BD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755" y="1417990"/>
            <a:ext cx="4965987" cy="353117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Agregação 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18345870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ECF5394D-7FC7-2F32-B125-A7CC544FF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9"/>
          <a:stretch/>
        </p:blipFill>
        <p:spPr>
          <a:xfrm>
            <a:off x="3756401" y="1488395"/>
            <a:ext cx="4254169" cy="33718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58291" y="644499"/>
            <a:ext cx="681459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557982" y="4249037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Ternário?</a:t>
            </a:r>
          </a:p>
        </p:txBody>
      </p:sp>
    </p:spTree>
    <p:extLst>
      <p:ext uri="{BB962C8B-B14F-4D97-AF65-F5344CB8AC3E}">
        <p14:creationId xmlns:p14="http://schemas.microsoft.com/office/powerpoint/2010/main" val="23049403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15B56E96-D73A-ECD7-0B98-D13A75B6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55" y="1515841"/>
            <a:ext cx="6360288" cy="33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587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7474A77D-E764-03E3-D0E5-C8B0E063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21" y="1403319"/>
            <a:ext cx="7417557" cy="34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67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418940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de dados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Complexa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com EER – Enhanced Entity-Relationship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671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</p:spTree>
    <p:extLst>
      <p:ext uri="{BB962C8B-B14F-4D97-AF65-F5344CB8AC3E}">
        <p14:creationId xmlns:p14="http://schemas.microsoft.com/office/powerpoint/2010/main" val="27871852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EER: Novos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conceitos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semânticos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fora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área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BDs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ERR</a:t>
            </a: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  <p:pic>
        <p:nvPicPr>
          <p:cNvPr id="3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18EDFD40-4C40-F3BF-EB8B-4176862D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08" y="988187"/>
            <a:ext cx="2225616" cy="159280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BDC174D-7B4F-2DB7-8A0D-C02088BFB8A2}"/>
              </a:ext>
            </a:extLst>
          </p:cNvPr>
          <p:cNvSpPr/>
          <p:nvPr/>
        </p:nvSpPr>
        <p:spPr>
          <a:xfrm>
            <a:off x="3435470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328DAAD-9425-D9A3-6E84-DFAEBCFE9C7C}"/>
              </a:ext>
            </a:extLst>
          </p:cNvPr>
          <p:cNvSpPr/>
          <p:nvPr/>
        </p:nvSpPr>
        <p:spPr>
          <a:xfrm>
            <a:off x="6228272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Objeto</a:t>
            </a:r>
            <a:endParaRPr lang="pt-BR" dirty="0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6E27BDC-3741-D150-A90F-629F3515BECF}"/>
              </a:ext>
            </a:extLst>
          </p:cNvPr>
          <p:cNvSpPr/>
          <p:nvPr/>
        </p:nvSpPr>
        <p:spPr>
          <a:xfrm>
            <a:off x="5196143" y="4488732"/>
            <a:ext cx="916556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633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Classes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superclasses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Herança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8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deste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módulo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é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mundo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voltado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para um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de banco de dados.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12113" y="1683228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062767" y="1090934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06853" y="2853187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33032" y="2853187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pic>
        <p:nvPicPr>
          <p:cNvPr id="8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id="{562AEA80-9831-BE3E-6B32-F63EB559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53" y="800310"/>
            <a:ext cx="2435772" cy="4114799"/>
          </a:xfrm>
          <a:prstGeom prst="rect">
            <a:avLst/>
          </a:prstGeom>
        </p:spPr>
      </p:pic>
      <p:sp>
        <p:nvSpPr>
          <p:cNvPr id="9" name="Texto Explicativo: Seta para Cima 8">
            <a:extLst>
              <a:ext uri="{FF2B5EF4-FFF2-40B4-BE49-F238E27FC236}">
                <a16:creationId xmlns:a16="http://schemas.microsoft.com/office/drawing/2014/main" id="{C60C889E-BA4E-A9DD-37E9-28BD081C530D}"/>
              </a:ext>
            </a:extLst>
          </p:cNvPr>
          <p:cNvSpPr/>
          <p:nvPr/>
        </p:nvSpPr>
        <p:spPr>
          <a:xfrm>
            <a:off x="2281688" y="3473210"/>
            <a:ext cx="3461347" cy="916556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Exclusivos de </a:t>
            </a:r>
            <a:r>
              <a:rPr lang="pt-BR" err="1">
                <a:cs typeface="Arial"/>
              </a:rPr>
              <a:t>SGBDs</a:t>
            </a:r>
            <a:r>
              <a:rPr lang="pt-BR">
                <a:cs typeface="Arial"/>
              </a:rPr>
              <a:t> relacionais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06295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Categoria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Union Type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Herança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relacionamento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3215F4E-A560-DEAA-017D-3EDF74EBBFFB}"/>
              </a:ext>
            </a:extLst>
          </p:cNvPr>
          <p:cNvSpPr/>
          <p:nvPr/>
        </p:nvSpPr>
        <p:spPr>
          <a:xfrm>
            <a:off x="696583" y="3688871"/>
            <a:ext cx="2167385" cy="77637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Subclasses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5B85A60-09F5-C9F0-054E-5CC99CA23BD1}"/>
              </a:ext>
            </a:extLst>
          </p:cNvPr>
          <p:cNvSpPr/>
          <p:nvPr/>
        </p:nvSpPr>
        <p:spPr>
          <a:xfrm>
            <a:off x="696583" y="1898890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Superclasses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696583" y="2761531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Herança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096330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05D54FD6-D9F5-4FBB-85E0-E32354034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33" b="67338"/>
          <a:stretch/>
        </p:blipFill>
        <p:spPr>
          <a:xfrm>
            <a:off x="5551101" y="2189003"/>
            <a:ext cx="2834090" cy="15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49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397980" y="2858579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BE51E85-1ECD-BA4E-22E1-C970B3FCE019}"/>
              </a:ext>
            </a:extLst>
          </p:cNvPr>
          <p:cNvSpPr/>
          <p:nvPr/>
        </p:nvSpPr>
        <p:spPr>
          <a:xfrm>
            <a:off x="3737395" y="1791060"/>
            <a:ext cx="1800763" cy="77637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Administradores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25971E0-0D14-4708-0E51-64B9A14FCE0A}"/>
              </a:ext>
            </a:extLst>
          </p:cNvPr>
          <p:cNvSpPr/>
          <p:nvPr/>
        </p:nvSpPr>
        <p:spPr>
          <a:xfrm>
            <a:off x="5980262" y="1435221"/>
            <a:ext cx="1369442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TI</a:t>
            </a:r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7EDE11E-E077-9C74-4D57-B06E4634B241}"/>
              </a:ext>
            </a:extLst>
          </p:cNvPr>
          <p:cNvSpPr/>
          <p:nvPr/>
        </p:nvSpPr>
        <p:spPr>
          <a:xfrm>
            <a:off x="7511450" y="203906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Especialistas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57814BB-BF40-3B83-713C-C4F3C84B6D98}"/>
              </a:ext>
            </a:extLst>
          </p:cNvPr>
          <p:cNvSpPr/>
          <p:nvPr/>
        </p:nvSpPr>
        <p:spPr>
          <a:xfrm>
            <a:off x="5743036" y="4055494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Analistas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9C3D18C-C7CA-686E-634E-B00CB611CE30}"/>
              </a:ext>
            </a:extLst>
          </p:cNvPr>
          <p:cNvSpPr/>
          <p:nvPr/>
        </p:nvSpPr>
        <p:spPr>
          <a:xfrm>
            <a:off x="7435970" y="350555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Marketing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9EBEA97-43EC-36D7-94F8-5DB1B7B69889}"/>
              </a:ext>
            </a:extLst>
          </p:cNvPr>
          <p:cNvSpPr/>
          <p:nvPr/>
        </p:nvSpPr>
        <p:spPr>
          <a:xfrm>
            <a:off x="3920706" y="3667306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Local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5088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16" name="Google Shape;227;p20">
            <a:extLst>
              <a:ext uri="{FF2B5EF4-FFF2-40B4-BE49-F238E27FC236}">
                <a16:creationId xmlns:a16="http://schemas.microsoft.com/office/drawing/2014/main" id="{46CE9018-0E75-9D0F-0082-D98C23D3A7B2}"/>
              </a:ext>
            </a:extLst>
          </p:cNvPr>
          <p:cNvSpPr txBox="1"/>
          <p:nvPr/>
        </p:nvSpPr>
        <p:spPr>
          <a:xfrm>
            <a:off x="321405" y="1445553"/>
            <a:ext cx="8424968" cy="247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0965" algn="ctr">
              <a:buSzPts val="2400"/>
            </a:pP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  <a:p>
            <a:pPr marL="100965" algn="ctr">
              <a:buSzPts val="2400"/>
            </a:pPr>
            <a:br>
              <a:rPr lang="en-US" sz="2400">
                <a:latin typeface="Calibri"/>
                <a:cs typeface="Calibri"/>
              </a:rPr>
            </a:b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30076D1-31BA-ED7B-6D35-09ACBAAEA60F}"/>
              </a:ext>
            </a:extLst>
          </p:cNvPr>
          <p:cNvSpPr/>
          <p:nvPr/>
        </p:nvSpPr>
        <p:spPr>
          <a:xfrm>
            <a:off x="725337" y="1861149"/>
            <a:ext cx="7580461" cy="24800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16664A5-FAAA-3706-1EDA-E60FF712DFED}"/>
              </a:ext>
            </a:extLst>
          </p:cNvPr>
          <p:cNvSpPr/>
          <p:nvPr/>
        </p:nvSpPr>
        <p:spPr>
          <a:xfrm>
            <a:off x="2873853" y="2460504"/>
            <a:ext cx="923744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9347293-98F8-85F0-0C2C-A1ADAB9D34A9}"/>
              </a:ext>
            </a:extLst>
          </p:cNvPr>
          <p:cNvSpPr/>
          <p:nvPr/>
        </p:nvSpPr>
        <p:spPr>
          <a:xfrm>
            <a:off x="2877447" y="3341118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2FE612-4020-68F3-DB47-BFFAEF69487C}"/>
              </a:ext>
            </a:extLst>
          </p:cNvPr>
          <p:cNvSpPr/>
          <p:nvPr/>
        </p:nvSpPr>
        <p:spPr>
          <a:xfrm>
            <a:off x="1206079" y="2830721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D43109F-9326-EDE6-F4B6-E0D2E510D608}"/>
              </a:ext>
            </a:extLst>
          </p:cNvPr>
          <p:cNvSpPr/>
          <p:nvPr/>
        </p:nvSpPr>
        <p:spPr>
          <a:xfrm>
            <a:off x="1511598" y="3488486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DD405AF-D350-0D9F-553E-A0C49A518434}"/>
              </a:ext>
            </a:extLst>
          </p:cNvPr>
          <p:cNvSpPr/>
          <p:nvPr/>
        </p:nvSpPr>
        <p:spPr>
          <a:xfrm>
            <a:off x="5371919" y="2471287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68C57A21-DE6A-1524-ACA1-6F3303813965}"/>
              </a:ext>
            </a:extLst>
          </p:cNvPr>
          <p:cNvSpPr/>
          <p:nvPr/>
        </p:nvSpPr>
        <p:spPr>
          <a:xfrm>
            <a:off x="5530070" y="339503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E5C3B04-D223-B5F0-BE0B-20D6BA1F4DA1}"/>
              </a:ext>
            </a:extLst>
          </p:cNvPr>
          <p:cNvSpPr/>
          <p:nvPr/>
        </p:nvSpPr>
        <p:spPr>
          <a:xfrm>
            <a:off x="6730579" y="269054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0036707-A0A5-2002-33DA-7D8B6D6B2763}"/>
              </a:ext>
            </a:extLst>
          </p:cNvPr>
          <p:cNvSpPr/>
          <p:nvPr/>
        </p:nvSpPr>
        <p:spPr>
          <a:xfrm>
            <a:off x="1003898" y="2301455"/>
            <a:ext cx="3098321" cy="179716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4FCCF6D6-C0E7-26DF-0923-3FCC4B7E02EC}"/>
              </a:ext>
            </a:extLst>
          </p:cNvPr>
          <p:cNvSpPr/>
          <p:nvPr/>
        </p:nvSpPr>
        <p:spPr>
          <a:xfrm>
            <a:off x="4910944" y="2269105"/>
            <a:ext cx="3087537" cy="1797169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7" name="CaixaDeTexto 12">
            <a:extLst>
              <a:ext uri="{FF2B5EF4-FFF2-40B4-BE49-F238E27FC236}">
                <a16:creationId xmlns:a16="http://schemas.microsoft.com/office/drawing/2014/main" id="{52590D97-865A-2CC7-A984-0F04C412DF07}"/>
              </a:ext>
            </a:extLst>
          </p:cNvPr>
          <p:cNvSpPr txBox="1"/>
          <p:nvPr/>
        </p:nvSpPr>
        <p:spPr>
          <a:xfrm>
            <a:off x="1508364" y="1932496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>
                <a:solidFill>
                  <a:srgbClr val="002060"/>
                </a:solidFill>
                <a:latin typeface="Calibri"/>
                <a:cs typeface="Calibri"/>
              </a:rPr>
              <a:t>Classe 1</a:t>
            </a:r>
            <a:endParaRPr lang="pt-BR" sz="1400"/>
          </a:p>
        </p:txBody>
      </p:sp>
      <p:sp>
        <p:nvSpPr>
          <p:cNvPr id="28" name="CaixaDeTexto 13">
            <a:extLst>
              <a:ext uri="{FF2B5EF4-FFF2-40B4-BE49-F238E27FC236}">
                <a16:creationId xmlns:a16="http://schemas.microsoft.com/office/drawing/2014/main" id="{19E354E6-F54C-1E63-8E12-7B5F2F5ABD26}"/>
              </a:ext>
            </a:extLst>
          </p:cNvPr>
          <p:cNvSpPr txBox="1"/>
          <p:nvPr/>
        </p:nvSpPr>
        <p:spPr>
          <a:xfrm>
            <a:off x="5498081" y="1932495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A4E60"/>
                </a:solidFill>
                <a:latin typeface="Calibri"/>
                <a:cs typeface="Calibri"/>
              </a:rPr>
              <a:t>Classe 2</a:t>
            </a:r>
            <a:endParaRPr lang="pt-BR" sz="1400"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4435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6F967D43-C3FD-D0ED-3926-76CE0CD5EF49}"/>
              </a:ext>
            </a:extLst>
          </p:cNvPr>
          <p:cNvSpPr/>
          <p:nvPr/>
        </p:nvSpPr>
        <p:spPr>
          <a:xfrm>
            <a:off x="1808129" y="3493877"/>
            <a:ext cx="2365075" cy="84107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Comportamento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Estado gerais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F301CF1-6614-9CBD-7D0C-7F3B949A2CC1}"/>
              </a:ext>
            </a:extLst>
          </p:cNvPr>
          <p:cNvGrpSpPr/>
          <p:nvPr/>
        </p:nvGrpSpPr>
        <p:grpSpPr>
          <a:xfrm>
            <a:off x="4671923" y="1286053"/>
            <a:ext cx="4050820" cy="1394602"/>
            <a:chOff x="6257027" y="2224177"/>
            <a:chExt cx="5075206" cy="2300375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EEFB2D4F-BC65-00E0-7E89-1345C5F941EA}"/>
                </a:ext>
              </a:extLst>
            </p:cNvPr>
            <p:cNvSpPr/>
            <p:nvPr/>
          </p:nvSpPr>
          <p:spPr>
            <a:xfrm>
              <a:off x="6257027" y="2224177"/>
              <a:ext cx="5075206" cy="2300375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000" dirty="0">
                  <a:cs typeface="Arial"/>
                </a:rPr>
                <a:t>Classe mãe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80AB0010-E90C-00A0-5F4C-97AAB718C255}"/>
                </a:ext>
              </a:extLst>
            </p:cNvPr>
            <p:cNvSpPr/>
            <p:nvPr/>
          </p:nvSpPr>
          <p:spPr>
            <a:xfrm>
              <a:off x="6816844" y="3172184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filho</a:t>
              </a:r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6BEA8A3D-6F52-F5DD-2AA6-3CBA533D1534}"/>
                </a:ext>
              </a:extLst>
            </p:cNvPr>
            <p:cNvSpPr/>
            <p:nvPr/>
          </p:nvSpPr>
          <p:spPr>
            <a:xfrm>
              <a:off x="8944693" y="3172183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filha</a:t>
              </a:r>
            </a:p>
          </p:txBody>
        </p:sp>
      </p:grp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3FAE3055-CFF5-8B7E-D73F-3EB52A4DD7A0}"/>
              </a:ext>
            </a:extLst>
          </p:cNvPr>
          <p:cNvCxnSpPr/>
          <p:nvPr/>
        </p:nvCxnSpPr>
        <p:spPr>
          <a:xfrm flipH="1">
            <a:off x="3891592" y="1632910"/>
            <a:ext cx="2004203" cy="20070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4FCBC6B0-2DFD-BFB0-5791-5A1E6DABD215}"/>
              </a:ext>
            </a:extLst>
          </p:cNvPr>
          <p:cNvCxnSpPr>
            <a:cxnSpLocks/>
          </p:cNvCxnSpPr>
          <p:nvPr/>
        </p:nvCxnSpPr>
        <p:spPr>
          <a:xfrm>
            <a:off x="5464474" y="2323023"/>
            <a:ext cx="124508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E28D037-908E-3707-F332-0EDDAC22E5C6}"/>
              </a:ext>
            </a:extLst>
          </p:cNvPr>
          <p:cNvSpPr/>
          <p:nvPr/>
        </p:nvSpPr>
        <p:spPr>
          <a:xfrm>
            <a:off x="5930839" y="3386048"/>
            <a:ext cx="2145821" cy="72605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Comportamento e estado</a:t>
            </a:r>
          </a:p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Específicos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5A314DF0-F7AA-A974-65DD-8BC62101D959}"/>
              </a:ext>
            </a:extLst>
          </p:cNvPr>
          <p:cNvCxnSpPr>
            <a:cxnSpLocks/>
          </p:cNvCxnSpPr>
          <p:nvPr/>
        </p:nvCxnSpPr>
        <p:spPr>
          <a:xfrm flipH="1">
            <a:off x="7263081" y="2319429"/>
            <a:ext cx="825259" cy="928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500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2104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800" dirty="0" err="1">
                <a:solidFill>
                  <a:srgbClr val="040A24"/>
                </a:solidFill>
                <a:latin typeface="Calibri"/>
                <a:cs typeface="Calibri"/>
              </a:rPr>
              <a:t>Subclasse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BD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distinto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BD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548943" y="1489136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C797AD9-2E37-6464-2983-750E6AA6105E}"/>
              </a:ext>
            </a:extLst>
          </p:cNvPr>
          <p:cNvSpPr/>
          <p:nvPr/>
        </p:nvSpPr>
        <p:spPr>
          <a:xfrm>
            <a:off x="420106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D4B64BE-508D-D0C8-9F72-56E0D1D03E9F}"/>
              </a:ext>
            </a:extLst>
          </p:cNvPr>
          <p:cNvSpPr/>
          <p:nvPr/>
        </p:nvSpPr>
        <p:spPr>
          <a:xfrm>
            <a:off x="580773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694B4DE-A8A8-8082-F3B2-D9F3B9F06A6E}"/>
              </a:ext>
            </a:extLst>
          </p:cNvPr>
          <p:cNvSpPr/>
          <p:nvPr/>
        </p:nvSpPr>
        <p:spPr>
          <a:xfrm>
            <a:off x="7468319" y="2222380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195D2F99-5465-1BF2-3DF8-1D0CE9337C68}"/>
              </a:ext>
            </a:extLst>
          </p:cNvPr>
          <p:cNvSpPr/>
          <p:nvPr/>
        </p:nvSpPr>
        <p:spPr>
          <a:xfrm>
            <a:off x="5592075" y="3473211"/>
            <a:ext cx="1984074" cy="4960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DE0262F-A0E3-6F2E-E34B-CEEA0C12A085}"/>
              </a:ext>
            </a:extLst>
          </p:cNvPr>
          <p:cNvSpPr/>
          <p:nvPr/>
        </p:nvSpPr>
        <p:spPr>
          <a:xfrm>
            <a:off x="427654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Chefe de obras</a:t>
            </a:r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3736C37-5EB3-B638-CC57-A506AF2BB729}"/>
              </a:ext>
            </a:extLst>
          </p:cNvPr>
          <p:cNvSpPr/>
          <p:nvPr/>
        </p:nvSpPr>
        <p:spPr>
          <a:xfrm>
            <a:off x="588321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81D2785-93BD-606F-6B2A-3F589421845F}"/>
              </a:ext>
            </a:extLst>
          </p:cNvPr>
          <p:cNvSpPr/>
          <p:nvPr/>
        </p:nvSpPr>
        <p:spPr>
          <a:xfrm>
            <a:off x="7543800" y="4130974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Arquiteto</a:t>
            </a:r>
            <a:endParaRPr lang="pt-BR" dirty="0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4E2E269A-F3A7-0719-F3D6-BC85A6942FB5}"/>
              </a:ext>
            </a:extLst>
          </p:cNvPr>
          <p:cNvSpPr/>
          <p:nvPr/>
        </p:nvSpPr>
        <p:spPr>
          <a:xfrm>
            <a:off x="6619156" y="931113"/>
            <a:ext cx="1401791" cy="700896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Superclasse</a:t>
            </a:r>
            <a:endParaRPr lang="pt-BR" dirty="0"/>
          </a:p>
        </p:txBody>
      </p:sp>
      <p:sp>
        <p:nvSpPr>
          <p:cNvPr id="6" name="Texto Explicativo: Seta para a Direita 5">
            <a:extLst>
              <a:ext uri="{FF2B5EF4-FFF2-40B4-BE49-F238E27FC236}">
                <a16:creationId xmlns:a16="http://schemas.microsoft.com/office/drawing/2014/main" id="{994F2E37-49B8-9346-582D-F944C58C1E30}"/>
              </a:ext>
            </a:extLst>
          </p:cNvPr>
          <p:cNvSpPr/>
          <p:nvPr/>
        </p:nvSpPr>
        <p:spPr>
          <a:xfrm>
            <a:off x="2513521" y="4093234"/>
            <a:ext cx="1800763" cy="571500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Subclasse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6242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0965" algn="ctr"/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Herança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100965" algn="ctr"/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100965"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Princípio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próprio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programação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orientada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objetos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(POO) que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permite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criar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nova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já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existente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."</a:t>
            </a:r>
            <a:endParaRPr lang="en-US" sz="2400" dirty="0">
              <a:solidFill>
                <a:schemeClr val="tx1"/>
              </a:solidFill>
            </a:endParaRPr>
          </a:p>
          <a:p>
            <a:pPr marL="100965" algn="ctr"/>
            <a:br>
              <a:rPr lang="en-US" sz="2400" dirty="0"/>
            </a:br>
            <a:endParaRPr lang="en-US" sz="2400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A651D87-8E6D-887C-A62A-1C0CDB9E86A1}"/>
              </a:ext>
            </a:extLst>
          </p:cNvPr>
          <p:cNvSpPr/>
          <p:nvPr/>
        </p:nvSpPr>
        <p:spPr>
          <a:xfrm>
            <a:off x="297610" y="4262167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Agregar atributos e métodos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C4432216-15C4-E910-C74D-B35D58311413}"/>
              </a:ext>
            </a:extLst>
          </p:cNvPr>
          <p:cNvSpPr/>
          <p:nvPr/>
        </p:nvSpPr>
        <p:spPr>
          <a:xfrm>
            <a:off x="2750583" y="3737001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Reutilização de código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3373B55-9BC1-D155-4FC3-69DC56D3D2DB}"/>
              </a:ext>
            </a:extLst>
          </p:cNvPr>
          <p:cNvSpPr/>
          <p:nvPr/>
        </p:nvSpPr>
        <p:spPr>
          <a:xfrm>
            <a:off x="5594491" y="4170805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Especialização de classes</a:t>
            </a:r>
            <a:endParaRPr lang="pt-BR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887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445805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790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 de subclasses -&gt;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propriedade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E3E58C9-50B8-B842-0A04-0576511F1511}"/>
              </a:ext>
            </a:extLst>
          </p:cNvPr>
          <p:cNvSpPr/>
          <p:nvPr/>
        </p:nvSpPr>
        <p:spPr>
          <a:xfrm>
            <a:off x="4405942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9485C29-1259-51DB-FBDC-51737234F7DD}"/>
              </a:ext>
            </a:extLst>
          </p:cNvPr>
          <p:cNvSpPr/>
          <p:nvPr/>
        </p:nvSpPr>
        <p:spPr>
          <a:xfrm>
            <a:off x="6109660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1CF24CC-8FDA-C10F-2CA1-902555CEC016}"/>
              </a:ext>
            </a:extLst>
          </p:cNvPr>
          <p:cNvSpPr/>
          <p:nvPr/>
        </p:nvSpPr>
        <p:spPr>
          <a:xfrm>
            <a:off x="5203885" y="2211597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2" name="Texto Explicativo: Seta para Cima 11">
            <a:extLst>
              <a:ext uri="{FF2B5EF4-FFF2-40B4-BE49-F238E27FC236}">
                <a16:creationId xmlns:a16="http://schemas.microsoft.com/office/drawing/2014/main" id="{E86C376C-87EF-36AC-FCBD-46D81F962C30}"/>
              </a:ext>
            </a:extLst>
          </p:cNvPr>
          <p:cNvSpPr/>
          <p:nvPr/>
        </p:nvSpPr>
        <p:spPr>
          <a:xfrm>
            <a:off x="4449074" y="3785917"/>
            <a:ext cx="1293961" cy="582283"/>
          </a:xfrm>
          <a:prstGeom prst="up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Específico</a:t>
            </a:r>
          </a:p>
        </p:txBody>
      </p:sp>
    </p:spTree>
    <p:extLst>
      <p:ext uri="{BB962C8B-B14F-4D97-AF65-F5344CB8AC3E}">
        <p14:creationId xmlns:p14="http://schemas.microsoft.com/office/powerpoint/2010/main" val="70976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6C45F3-7ECC-868F-4B9B-67C534304A37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  <p:pic>
        <p:nvPicPr>
          <p:cNvPr id="10" name="Gráfico 10" descr="Conta-gotas com preenchimento sólido">
            <a:extLst>
              <a:ext uri="{FF2B5EF4-FFF2-40B4-BE49-F238E27FC236}">
                <a16:creationId xmlns:a16="http://schemas.microsoft.com/office/drawing/2014/main" id="{D63F0214-154B-8608-ED6D-C1A66DF0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413" y="2966408"/>
            <a:ext cx="914400" cy="914400"/>
          </a:xfrm>
          <a:prstGeom prst="rect">
            <a:avLst/>
          </a:prstGeom>
        </p:spPr>
      </p:pic>
      <p:pic>
        <p:nvPicPr>
          <p:cNvPr id="11" name="Gráfico 11" descr="Alterações e ajustes com preenchimento sólido">
            <a:extLst>
              <a:ext uri="{FF2B5EF4-FFF2-40B4-BE49-F238E27FC236}">
                <a16:creationId xmlns:a16="http://schemas.microsoft.com/office/drawing/2014/main" id="{F9D80DBA-A79A-1F58-07CE-12B13E4C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3137" y="1718274"/>
            <a:ext cx="914400" cy="914400"/>
          </a:xfrm>
          <a:prstGeom prst="rect">
            <a:avLst/>
          </a:prstGeom>
        </p:spPr>
      </p:pic>
      <p:pic>
        <p:nvPicPr>
          <p:cNvPr id="12" name="Gráfico 12" descr="Adicionar com preenchimento sólido">
            <a:extLst>
              <a:ext uri="{FF2B5EF4-FFF2-40B4-BE49-F238E27FC236}">
                <a16:creationId xmlns:a16="http://schemas.microsoft.com/office/drawing/2014/main" id="{32CEB10B-4F65-1492-739E-F2A2DE07E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201" y="3845225"/>
            <a:ext cx="914400" cy="9144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192C429-3F6C-6F6A-266F-2B800CFFAE74}"/>
              </a:ext>
            </a:extLst>
          </p:cNvPr>
          <p:cNvSpPr/>
          <p:nvPr/>
        </p:nvSpPr>
        <p:spPr>
          <a:xfrm>
            <a:off x="2087592" y="4087842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SUM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736B61F-8471-37C4-16AE-FE1001CE390E}"/>
              </a:ext>
            </a:extLst>
          </p:cNvPr>
          <p:cNvSpPr/>
          <p:nvPr/>
        </p:nvSpPr>
        <p:spPr>
          <a:xfrm>
            <a:off x="2454214" y="296640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COUNT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72F00F4-3B7F-EE9B-EAA7-088DCFC9D6D2}"/>
              </a:ext>
            </a:extLst>
          </p:cNvPr>
          <p:cNvSpPr/>
          <p:nvPr/>
        </p:nvSpPr>
        <p:spPr>
          <a:xfrm>
            <a:off x="7187959" y="193123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AVG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6E92E1B-C215-D5DB-F807-BB9264DF0023}"/>
              </a:ext>
            </a:extLst>
          </p:cNvPr>
          <p:cNvSpPr/>
          <p:nvPr/>
        </p:nvSpPr>
        <p:spPr>
          <a:xfrm>
            <a:off x="782846" y="2136115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ANY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9A10050-6EA5-C380-6129-354BCD3E2F5F}"/>
              </a:ext>
            </a:extLst>
          </p:cNvPr>
          <p:cNvSpPr/>
          <p:nvPr/>
        </p:nvSpPr>
        <p:spPr>
          <a:xfrm>
            <a:off x="3543298" y="1640097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MAX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8A48DCE-549A-DD0E-9328-8844BD751748}"/>
              </a:ext>
            </a:extLst>
          </p:cNvPr>
          <p:cNvSpPr/>
          <p:nvPr/>
        </p:nvSpPr>
        <p:spPr>
          <a:xfrm>
            <a:off x="4804912" y="4335850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MIN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9951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B6CACF17-7EC6-554B-9DFD-CC478882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24" y="449651"/>
            <a:ext cx="2590204" cy="465395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019220" cy="314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e 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mundo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real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Papel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especializado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A03E12-41EF-0840-41FF-68894B24536C}"/>
              </a:ext>
            </a:extLst>
          </p:cNvPr>
          <p:cNvSpPr txBox="1"/>
          <p:nvPr/>
        </p:nvSpPr>
        <p:spPr>
          <a:xfrm>
            <a:off x="4666891" y="4036085"/>
            <a:ext cx="11796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/>
              <a:t>[1:1]</a:t>
            </a:r>
            <a:endParaRPr lang="pt-BR"/>
          </a:p>
        </p:txBody>
      </p:sp>
      <p:sp>
        <p:nvSpPr>
          <p:cNvPr id="13" name="CaixaDeTexto 1">
            <a:extLst>
              <a:ext uri="{FF2B5EF4-FFF2-40B4-BE49-F238E27FC236}">
                <a16:creationId xmlns:a16="http://schemas.microsoft.com/office/drawing/2014/main" id="{6B40CCC7-005C-8A6E-58E1-167DCE640F3A}"/>
              </a:ext>
            </a:extLst>
          </p:cNvPr>
          <p:cNvSpPr txBox="1"/>
          <p:nvPr/>
        </p:nvSpPr>
        <p:spPr>
          <a:xfrm>
            <a:off x="5335438" y="4909508"/>
            <a:ext cx="3109822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1274531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354610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819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aplicados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específicos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com subclasses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Motivação</a:t>
            </a:r>
            <a:endParaRPr lang="pt-BR" dirty="0"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655BAD1-F4C2-9823-54D0-920867886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86" t="40443" r="307" b="-668"/>
          <a:stretch/>
        </p:blipFill>
        <p:spPr>
          <a:xfrm>
            <a:off x="5486400" y="2114849"/>
            <a:ext cx="3070676" cy="18477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FEAA19-4248-A358-8D1E-2F5CFA3B3EFF}"/>
              </a:ext>
            </a:extLst>
          </p:cNvPr>
          <p:cNvSpPr txBox="1"/>
          <p:nvPr/>
        </p:nvSpPr>
        <p:spPr>
          <a:xfrm>
            <a:off x="5313872" y="4133131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262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92777" cy="34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Inverso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23" y="1251212"/>
            <a:ext cx="2042304" cy="1293198"/>
          </a:xfrm>
          <a:prstGeom prst="rect">
            <a:avLst/>
          </a:prstGeom>
        </p:spPr>
      </p:pic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04" y="2885432"/>
            <a:ext cx="2042304" cy="12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231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14" y="1315910"/>
            <a:ext cx="1201229" cy="764831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850640C3-77B4-486D-C2D0-D8614A9FF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05" y="2147676"/>
            <a:ext cx="4112643" cy="1958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C2F4AEBE-C317-36A7-5F83-4E0FDAB99215}"/>
              </a:ext>
            </a:extLst>
          </p:cNvPr>
          <p:cNvGrpSpPr/>
          <p:nvPr/>
        </p:nvGrpSpPr>
        <p:grpSpPr>
          <a:xfrm>
            <a:off x="480923" y="1942022"/>
            <a:ext cx="4104016" cy="2016123"/>
            <a:chOff x="480923" y="1942022"/>
            <a:chExt cx="4104016" cy="2016123"/>
          </a:xfrm>
        </p:grpSpPr>
        <p:pic>
          <p:nvPicPr>
            <p:cNvPr id="4" name="Imagem 5" descr="Diagrama&#10;&#10;Descrição gerada automaticamente">
              <a:extLst>
                <a:ext uri="{FF2B5EF4-FFF2-40B4-BE49-F238E27FC236}">
                  <a16:creationId xmlns:a16="http://schemas.microsoft.com/office/drawing/2014/main" id="{8E73125D-4D91-0BA3-7425-DB1B5623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428" y="2047998"/>
              <a:ext cx="4069511" cy="1910147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BE7F907-24A0-EF69-C094-5613B0F3C6CA}"/>
                </a:ext>
              </a:extLst>
            </p:cNvPr>
            <p:cNvSpPr/>
            <p:nvPr/>
          </p:nvSpPr>
          <p:spPr>
            <a:xfrm>
              <a:off x="480923" y="1942022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971D33-619C-9807-BD94-65EDE022E032}"/>
              </a:ext>
            </a:extLst>
          </p:cNvPr>
          <p:cNvSpPr txBox="1"/>
          <p:nvPr/>
        </p:nvSpPr>
        <p:spPr>
          <a:xfrm>
            <a:off x="5270740" y="41762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D6C504-A491-8903-2503-6F0A1C618543}"/>
              </a:ext>
            </a:extLst>
          </p:cNvPr>
          <p:cNvSpPr txBox="1"/>
          <p:nvPr/>
        </p:nvSpPr>
        <p:spPr>
          <a:xfrm>
            <a:off x="1033014" y="411156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02" y="3661810"/>
            <a:ext cx="1233578" cy="774431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F8CF2F6-61A5-8C18-776F-CDCB04EFFF51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78885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562C184-3E82-49EB-7155-BA26ACE2CFCB}"/>
              </a:ext>
            </a:extLst>
          </p:cNvPr>
          <p:cNvGrpSpPr/>
          <p:nvPr/>
        </p:nvGrpSpPr>
        <p:grpSpPr>
          <a:xfrm>
            <a:off x="567187" y="1557500"/>
            <a:ext cx="7953554" cy="2772526"/>
            <a:chOff x="567187" y="1557500"/>
            <a:chExt cx="7953554" cy="2772526"/>
          </a:xfrm>
        </p:grpSpPr>
        <p:pic>
          <p:nvPicPr>
            <p:cNvPr id="3" name="Imagem 3" descr="Diagrama&#10;&#10;Descrição gerada automaticamente">
              <a:extLst>
                <a:ext uri="{FF2B5EF4-FFF2-40B4-BE49-F238E27FC236}">
                  <a16:creationId xmlns:a16="http://schemas.microsoft.com/office/drawing/2014/main" id="{275FDF9F-B9D3-405E-1246-C2B4F92FB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344" y="1557500"/>
              <a:ext cx="7951397" cy="2772526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09F4BE1-583D-3316-FA69-5C3C8981A8E0}"/>
                </a:ext>
              </a:extLst>
            </p:cNvPr>
            <p:cNvSpPr/>
            <p:nvPr/>
          </p:nvSpPr>
          <p:spPr>
            <a:xfrm>
              <a:off x="567187" y="1607748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0FB193-D48E-F89B-9ECB-D83D00F029CB}"/>
              </a:ext>
            </a:extLst>
          </p:cNvPr>
          <p:cNvSpPr txBox="1"/>
          <p:nvPr/>
        </p:nvSpPr>
        <p:spPr>
          <a:xfrm>
            <a:off x="3071004" y="421939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438716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 err="1">
                <a:latin typeface="Calibri"/>
              </a:rPr>
              <a:t>Generalização</a:t>
            </a:r>
            <a:r>
              <a:rPr lang="en-US" sz="2400" dirty="0">
                <a:latin typeface="Calibri"/>
              </a:rPr>
              <a:t>                             </a:t>
            </a:r>
            <a:r>
              <a:rPr lang="en-US" sz="2400" dirty="0" err="1">
                <a:latin typeface="Calibri"/>
              </a:rPr>
              <a:t>Especialização</a:t>
            </a:r>
            <a:endParaRPr lang="pt-BR" dirty="0"/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Refinamento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E3ABD3-8205-F4AB-BCA4-499D6B1086E7}"/>
              </a:ext>
            </a:extLst>
          </p:cNvPr>
          <p:cNvGrpSpPr/>
          <p:nvPr/>
        </p:nvGrpSpPr>
        <p:grpSpPr>
          <a:xfrm>
            <a:off x="1704796" y="2572829"/>
            <a:ext cx="2021814" cy="2000249"/>
            <a:chOff x="5780777" y="2335602"/>
            <a:chExt cx="2021814" cy="2000249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8209737-D102-1CB3-C6E7-43A115A12DBB}"/>
                </a:ext>
              </a:extLst>
            </p:cNvPr>
            <p:cNvSpPr/>
            <p:nvPr/>
          </p:nvSpPr>
          <p:spPr>
            <a:xfrm>
              <a:off x="5829300" y="3505559"/>
              <a:ext cx="1973291" cy="830292"/>
            </a:xfrm>
            <a:prstGeom prst="round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FC89FFFB-35BE-6D5A-7495-8B9DD4A2928D}"/>
                </a:ext>
              </a:extLst>
            </p:cNvPr>
            <p:cNvSpPr/>
            <p:nvPr/>
          </p:nvSpPr>
          <p:spPr>
            <a:xfrm>
              <a:off x="5780777" y="2335602"/>
              <a:ext cx="2016423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Superclasse</a:t>
              </a:r>
              <a:endParaRPr lang="pt-BR" dirty="0"/>
            </a:p>
          </p:txBody>
        </p:sp>
        <p:sp>
          <p:nvSpPr>
            <p:cNvPr id="5" name="Seta: Divisa 4">
              <a:extLst>
                <a:ext uri="{FF2B5EF4-FFF2-40B4-BE49-F238E27FC236}">
                  <a16:creationId xmlns:a16="http://schemas.microsoft.com/office/drawing/2014/main" id="{0D207F7A-A2F9-78A4-430F-7AAF8C14687A}"/>
                </a:ext>
              </a:extLst>
            </p:cNvPr>
            <p:cNvSpPr/>
            <p:nvPr/>
          </p:nvSpPr>
          <p:spPr>
            <a:xfrm rot="-5400000">
              <a:off x="6499766" y="2925194"/>
              <a:ext cx="485235" cy="485235"/>
            </a:xfrm>
            <a:prstGeom prst="chevron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F5ED0B1-CC23-85B7-CFE4-132B7BAC029D}"/>
              </a:ext>
            </a:extLst>
          </p:cNvPr>
          <p:cNvGrpSpPr/>
          <p:nvPr/>
        </p:nvGrpSpPr>
        <p:grpSpPr>
          <a:xfrm>
            <a:off x="5387196" y="2632135"/>
            <a:ext cx="2054164" cy="2011032"/>
            <a:chOff x="2745356" y="2621352"/>
            <a:chExt cx="2054164" cy="201103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C44A1D6-B771-741E-228B-38FB98DC9D61}"/>
                </a:ext>
              </a:extLst>
            </p:cNvPr>
            <p:cNvSpPr/>
            <p:nvPr/>
          </p:nvSpPr>
          <p:spPr>
            <a:xfrm>
              <a:off x="2745356" y="2621352"/>
              <a:ext cx="2027206" cy="830292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EBEF764-7BAF-C449-E582-5E0BEF68FFC8}"/>
                </a:ext>
              </a:extLst>
            </p:cNvPr>
            <p:cNvSpPr/>
            <p:nvPr/>
          </p:nvSpPr>
          <p:spPr>
            <a:xfrm>
              <a:off x="2772314" y="3888356"/>
              <a:ext cx="2027206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Subclasses</a:t>
              </a:r>
              <a:endParaRPr lang="pt-BR" dirty="0"/>
            </a:p>
          </p:txBody>
        </p:sp>
        <p:sp>
          <p:nvSpPr>
            <p:cNvPr id="9" name="Seta: Divisa 8">
              <a:extLst>
                <a:ext uri="{FF2B5EF4-FFF2-40B4-BE49-F238E27FC236}">
                  <a16:creationId xmlns:a16="http://schemas.microsoft.com/office/drawing/2014/main" id="{DFC057D2-B686-8CEC-6963-7FCACD2C6B3B}"/>
                </a:ext>
              </a:extLst>
            </p:cNvPr>
            <p:cNvSpPr/>
            <p:nvPr/>
          </p:nvSpPr>
          <p:spPr>
            <a:xfrm rot="5400000">
              <a:off x="3512870" y="3582958"/>
              <a:ext cx="485235" cy="485235"/>
            </a:xfrm>
            <a:prstGeom prst="chevron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35285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869550" y="96794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0752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2540950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3D05D68-4D76-814D-8844-A6F1FD590786}"/>
              </a:ext>
            </a:extLst>
          </p:cNvPr>
          <p:cNvSpPr/>
          <p:nvPr/>
        </p:nvSpPr>
        <p:spPr>
          <a:xfrm>
            <a:off x="5732253" y="2610568"/>
            <a:ext cx="2048772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cs typeface="Arial"/>
              </a:rPr>
              <a:t>Secretária</a:t>
            </a:r>
            <a:endParaRPr lang="pt-BR" sz="160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CC8EAC1-421D-0482-6A49-052408BB3512}"/>
              </a:ext>
            </a:extLst>
          </p:cNvPr>
          <p:cNvSpPr/>
          <p:nvPr/>
        </p:nvSpPr>
        <p:spPr>
          <a:xfrm>
            <a:off x="5473461" y="3667303"/>
            <a:ext cx="2663404" cy="549934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(</a:t>
            </a:r>
            <a:r>
              <a:rPr lang="pt-BR" sz="1600" dirty="0" err="1">
                <a:cs typeface="Arial"/>
              </a:rPr>
              <a:t>Job_Type</a:t>
            </a:r>
            <a:r>
              <a:rPr lang="pt-BR" sz="1600" dirty="0">
                <a:cs typeface="Arial"/>
              </a:rPr>
              <a:t> = 'Secretária')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82664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DDC69521-D1AF-51D5-55E8-B2672EA3497B}"/>
              </a:ext>
            </a:extLst>
          </p:cNvPr>
          <p:cNvSpPr/>
          <p:nvPr/>
        </p:nvSpPr>
        <p:spPr>
          <a:xfrm>
            <a:off x="3848006" y="1389175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F03C4FE-714D-DCF7-35A7-94A63EDB95B0}"/>
              </a:ext>
            </a:extLst>
          </p:cNvPr>
          <p:cNvSpPr/>
          <p:nvPr/>
        </p:nvSpPr>
        <p:spPr>
          <a:xfrm>
            <a:off x="1095554" y="1920455"/>
            <a:ext cx="3148640" cy="6469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Álgebra Relacional</a:t>
            </a:r>
            <a:endParaRPr lang="pt-BR" sz="160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79EBB5E-0CE9-3AB5-B138-9C3B02593131}"/>
              </a:ext>
            </a:extLst>
          </p:cNvPr>
          <p:cNvSpPr/>
          <p:nvPr/>
        </p:nvSpPr>
        <p:spPr>
          <a:xfrm>
            <a:off x="1095554" y="3645738"/>
            <a:ext cx="3148640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Resultado da ação</a:t>
            </a:r>
            <a:endParaRPr lang="pt-BR" sz="1600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898EF161-6DFE-3B38-073D-3222872166E0}"/>
              </a:ext>
            </a:extLst>
          </p:cNvPr>
          <p:cNvSpPr/>
          <p:nvPr/>
        </p:nvSpPr>
        <p:spPr>
          <a:xfrm rot="9960000">
            <a:off x="3610779" y="3739873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9C187BDB-9669-4A0E-0781-3D3F305E77AD}"/>
              </a:ext>
            </a:extLst>
          </p:cNvPr>
          <p:cNvSpPr/>
          <p:nvPr/>
        </p:nvSpPr>
        <p:spPr>
          <a:xfrm>
            <a:off x="4567687" y="831370"/>
            <a:ext cx="496019" cy="45288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Subtração 8">
            <a:extLst>
              <a:ext uri="{FF2B5EF4-FFF2-40B4-BE49-F238E27FC236}">
                <a16:creationId xmlns:a16="http://schemas.microsoft.com/office/drawing/2014/main" id="{796C605E-C802-53E3-A0D8-78C24ADE7C24}"/>
              </a:ext>
            </a:extLst>
          </p:cNvPr>
          <p:cNvSpPr/>
          <p:nvPr/>
        </p:nvSpPr>
        <p:spPr>
          <a:xfrm>
            <a:off x="5228146" y="790934"/>
            <a:ext cx="528368" cy="5391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Divisão 9">
            <a:extLst>
              <a:ext uri="{FF2B5EF4-FFF2-40B4-BE49-F238E27FC236}">
                <a16:creationId xmlns:a16="http://schemas.microsoft.com/office/drawing/2014/main" id="{60944F2D-8C13-702C-0E97-623902FDEE8B}"/>
              </a:ext>
            </a:extLst>
          </p:cNvPr>
          <p:cNvSpPr/>
          <p:nvPr/>
        </p:nvSpPr>
        <p:spPr>
          <a:xfrm>
            <a:off x="5813125" y="761281"/>
            <a:ext cx="657764" cy="582283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1" descr="Tabela com preenchimento sólido">
            <a:extLst>
              <a:ext uri="{FF2B5EF4-FFF2-40B4-BE49-F238E27FC236}">
                <a16:creationId xmlns:a16="http://schemas.microsoft.com/office/drawing/2014/main" id="{3618008E-DDB1-F116-B38C-D7E779DA4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7196" y="3829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1484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ED539058-3CB4-8089-C4F4-0F37B0E3D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1270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6959442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Attribute-defined Specialization</a:t>
            </a:r>
            <a:endParaRPr lang="en-US" b="1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B747DE-B56F-5723-3377-530F4D0A3C2A}"/>
              </a:ext>
            </a:extLst>
          </p:cNvPr>
          <p:cNvSpPr/>
          <p:nvPr/>
        </p:nvSpPr>
        <p:spPr>
          <a:xfrm>
            <a:off x="4848046" y="4044709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Atributo definidor da especialização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046CED-EA59-7D73-5EFF-F179D1AB7E8D}"/>
              </a:ext>
            </a:extLst>
          </p:cNvPr>
          <p:cNvSpPr/>
          <p:nvPr/>
        </p:nvSpPr>
        <p:spPr>
          <a:xfrm>
            <a:off x="4848046" y="2222378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Especialização definida por atributo</a:t>
            </a:r>
            <a:endParaRPr lang="pt-BR" dirty="0"/>
          </a:p>
        </p:txBody>
      </p:sp>
      <p:sp>
        <p:nvSpPr>
          <p:cNvPr id="4" name="Seta: da Esquerda para a Direita e para Cima 3">
            <a:extLst>
              <a:ext uri="{FF2B5EF4-FFF2-40B4-BE49-F238E27FC236}">
                <a16:creationId xmlns:a16="http://schemas.microsoft.com/office/drawing/2014/main" id="{B27C692F-5177-923D-8AEF-343D664F0307}"/>
              </a:ext>
            </a:extLst>
          </p:cNvPr>
          <p:cNvSpPr/>
          <p:nvPr/>
        </p:nvSpPr>
        <p:spPr>
          <a:xfrm rot="16200000">
            <a:off x="5667640" y="2448479"/>
            <a:ext cx="1002821" cy="1951725"/>
          </a:xfrm>
          <a:prstGeom prst="leftRightUpArrow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7981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User-defined</a:t>
            </a:r>
          </a:p>
        </p:txBody>
      </p:sp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3AF8223D-722F-88B1-A6AB-6609FEFA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32" y="1990294"/>
            <a:ext cx="2743200" cy="24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86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CC5D0BE-FCAD-A584-2E84-E0FEB90226BA}"/>
              </a:ext>
            </a:extLst>
          </p:cNvPr>
          <p:cNvSpPr/>
          <p:nvPr/>
        </p:nvSpPr>
        <p:spPr>
          <a:xfrm>
            <a:off x="5236234" y="2222378"/>
            <a:ext cx="3321168" cy="201642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ESPECIALIZAÇÃO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464743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4" descr="Diagrama&#10;&#10;Descrição gerada automaticamente">
            <a:extLst>
              <a:ext uri="{FF2B5EF4-FFF2-40B4-BE49-F238E27FC236}">
                <a16:creationId xmlns:a16="http://schemas.microsoft.com/office/drawing/2014/main" id="{A8260F5C-3C65-582F-E727-068A4DAA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 err="1">
                <a:latin typeface="Calibri"/>
              </a:rPr>
              <a:t>Disjointness</a:t>
            </a:r>
            <a:r>
              <a:rPr lang="en-US" sz="2400" b="1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3210CFB-8C6C-17F5-4394-8E290C1411CA}"/>
              </a:ext>
            </a:extLst>
          </p:cNvPr>
          <p:cNvSpPr/>
          <p:nvPr/>
        </p:nvSpPr>
        <p:spPr>
          <a:xfrm>
            <a:off x="3090414" y="1866539"/>
            <a:ext cx="2124253" cy="70089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Conjuntos disjuntos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CB9EB4B-49BB-9903-616E-B35511B1CAAB}"/>
              </a:ext>
            </a:extLst>
          </p:cNvPr>
          <p:cNvSpPr/>
          <p:nvPr/>
        </p:nvSpPr>
        <p:spPr>
          <a:xfrm>
            <a:off x="6422366" y="3041890"/>
            <a:ext cx="506802" cy="506802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70114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2A342C8-9D39-5DB8-8EFA-C88A62F4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44" y="2296457"/>
            <a:ext cx="4986067" cy="1628888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0056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51EE0C7-8AA5-8775-5A70-E79D29C6B2F4}"/>
              </a:ext>
            </a:extLst>
          </p:cNvPr>
          <p:cNvSpPr/>
          <p:nvPr/>
        </p:nvSpPr>
        <p:spPr>
          <a:xfrm>
            <a:off x="6346885" y="2977192"/>
            <a:ext cx="442104" cy="431321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8787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0405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98E1D1B3-94CC-006F-57CD-64FADAB83B34}"/>
              </a:ext>
            </a:extLst>
          </p:cNvPr>
          <p:cNvSpPr/>
          <p:nvPr/>
        </p:nvSpPr>
        <p:spPr>
          <a:xfrm>
            <a:off x="4492206" y="2254644"/>
            <a:ext cx="1703716" cy="84107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Pertencimento mandatório</a:t>
            </a:r>
            <a:endParaRPr lang="pt-BR" dirty="0"/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DA3F4A8C-E17E-151D-2693-696396138F47}"/>
              </a:ext>
            </a:extLst>
          </p:cNvPr>
          <p:cNvSpPr/>
          <p:nvPr/>
        </p:nvSpPr>
        <p:spPr>
          <a:xfrm>
            <a:off x="6357668" y="3419209"/>
            <a:ext cx="1876244" cy="56071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Particiação</a:t>
            </a:r>
            <a:r>
              <a:rPr lang="pt-BR" dirty="0">
                <a:cs typeface="Arial"/>
              </a:rPr>
              <a:t> Opcional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21001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6AA9AA74-4C48-DCF1-CD59-FB2D23889F90}"/>
              </a:ext>
            </a:extLst>
          </p:cNvPr>
          <p:cNvCxnSpPr/>
          <p:nvPr/>
        </p:nvCxnSpPr>
        <p:spPr>
          <a:xfrm>
            <a:off x="3090413" y="1672446"/>
            <a:ext cx="601693" cy="590910"/>
          </a:xfrm>
          <a:prstGeom prst="straightConnector1">
            <a:avLst/>
          </a:prstGeom>
          <a:ln>
            <a:solidFill>
              <a:srgbClr val="EA4E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324FA6C-B070-0423-9D9D-A26AA5AD2979}"/>
              </a:ext>
            </a:extLst>
          </p:cNvPr>
          <p:cNvCxnSpPr>
            <a:cxnSpLocks/>
          </p:cNvCxnSpPr>
          <p:nvPr/>
        </p:nvCxnSpPr>
        <p:spPr>
          <a:xfrm flipH="1">
            <a:off x="5730096" y="2114549"/>
            <a:ext cx="552090" cy="321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9896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Regras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Deletar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subclasses</a:t>
            </a:r>
          </a:p>
          <a:p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Inserção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predicated-defined</a:t>
            </a:r>
            <a:endParaRPr lang="en-US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com total -&gt; </a:t>
            </a:r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macth</a:t>
            </a:r>
          </a:p>
        </p:txBody>
      </p:sp>
    </p:spTree>
    <p:extLst>
      <p:ext uri="{BB962C8B-B14F-4D97-AF65-F5344CB8AC3E}">
        <p14:creationId xmlns:p14="http://schemas.microsoft.com/office/powerpoint/2010/main" val="510462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11941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901899" y="176588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Hierárquia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rede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7931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262539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Hierárquia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Rede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 dirty="0">
              <a:latin typeface="Calibri"/>
            </a:endParaRPr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A4DC88CE-7945-A198-8725-A1385C333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2866126" y="2218236"/>
            <a:ext cx="6280041" cy="228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6887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Requisitos</a:t>
            </a:r>
            <a:endParaRPr lang="en-US" sz="240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Rastreamento</a:t>
            </a:r>
            <a:r>
              <a:rPr lang="en-US" sz="2400" dirty="0">
                <a:latin typeface="Calibri"/>
              </a:rPr>
              <a:t> das 3 </a:t>
            </a:r>
            <a:r>
              <a:rPr lang="en-US" sz="2400" dirty="0" err="1">
                <a:latin typeface="Calibri"/>
              </a:rPr>
              <a:t>entidades</a:t>
            </a:r>
            <a:r>
              <a:rPr lang="en-US" sz="2400" dirty="0">
                <a:latin typeface="Calibri"/>
              </a:rPr>
              <a:t> &amp; </a:t>
            </a:r>
            <a:r>
              <a:rPr lang="en-US" sz="2400" dirty="0" err="1">
                <a:latin typeface="Calibri"/>
              </a:rPr>
              <a:t>overlaping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entidades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definidos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empregados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err="1">
                <a:latin typeface="Calibri"/>
              </a:rPr>
              <a:t>Informação</a:t>
            </a:r>
            <a:r>
              <a:rPr lang="en-US" sz="2400" dirty="0">
                <a:latin typeface="Calibri"/>
              </a:rPr>
              <a:t> dos </a:t>
            </a:r>
            <a:r>
              <a:rPr lang="en-US" sz="2400" err="1">
                <a:latin typeface="Calibri"/>
              </a:rPr>
              <a:t>aluminis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acadêmico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não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95489981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0648619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972300" y="1866540"/>
            <a:ext cx="1509622" cy="1994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Herança</a:t>
            </a:r>
            <a:endParaRPr lang="pt-BR" sz="1600" dirty="0">
              <a:latin typeface="Calibri"/>
              <a:cs typeface="Arial"/>
            </a:endParaRPr>
          </a:p>
        </p:txBody>
      </p:sp>
      <p:cxnSp>
        <p:nvCxnSpPr>
          <p:cNvPr id="3" name="Conector: Curvo 2">
            <a:extLst>
              <a:ext uri="{FF2B5EF4-FFF2-40B4-BE49-F238E27FC236}">
                <a16:creationId xmlns:a16="http://schemas.microsoft.com/office/drawing/2014/main" id="{8DBDE89A-2827-ADB5-30B0-6D83DF9D8B5C}"/>
              </a:ext>
            </a:extLst>
          </p:cNvPr>
          <p:cNvCxnSpPr/>
          <p:nvPr/>
        </p:nvCxnSpPr>
        <p:spPr>
          <a:xfrm>
            <a:off x="3071543" y="1146776"/>
            <a:ext cx="2197579" cy="242402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3091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681159" y="3343814"/>
            <a:ext cx="2016423" cy="11645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Subclasse compartilhada</a:t>
            </a: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BD10B9EC-98CA-FA40-E2A4-13F32B539DE3}"/>
              </a:ext>
            </a:extLst>
          </p:cNvPr>
          <p:cNvSpPr/>
          <p:nvPr/>
        </p:nvSpPr>
        <p:spPr>
          <a:xfrm>
            <a:off x="3166239" y="3623395"/>
            <a:ext cx="398972" cy="237226"/>
          </a:xfrm>
          <a:prstGeom prst="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71DC445-ACC5-5542-4941-22BE437FB0CF}"/>
              </a:ext>
            </a:extLst>
          </p:cNvPr>
          <p:cNvSpPr/>
          <p:nvPr/>
        </p:nvSpPr>
        <p:spPr>
          <a:xfrm>
            <a:off x="6605678" y="1111729"/>
            <a:ext cx="2016423" cy="11645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Herança múltipla</a:t>
            </a:r>
            <a:endParaRPr lang="pt-BR" dirty="0"/>
          </a:p>
        </p:txBody>
      </p:sp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FC789FDB-833F-6D22-2D46-E7E5BF91F323}"/>
              </a:ext>
            </a:extLst>
          </p:cNvPr>
          <p:cNvSpPr/>
          <p:nvPr/>
        </p:nvSpPr>
        <p:spPr>
          <a:xfrm rot="5400000">
            <a:off x="7193698" y="2636748"/>
            <a:ext cx="884207" cy="345056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0646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194388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union types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usando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categorias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11563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Coleção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objetos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diferentes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entidades</a:t>
            </a:r>
            <a:r>
              <a:rPr lang="en-US" sz="2400" dirty="0">
                <a:latin typeface="Calibri"/>
                <a:cs typeface="Calibri"/>
              </a:rPr>
              <a:t> 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Representação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subclasse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63" y="3100295"/>
            <a:ext cx="1858993" cy="166023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43" y="3038293"/>
            <a:ext cx="2430493" cy="2010678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995" y="2705740"/>
            <a:ext cx="2128568" cy="21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65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918385" y="2642918"/>
            <a:ext cx="135865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Fianciamento</a:t>
            </a:r>
          </a:p>
        </p:txBody>
      </p:sp>
    </p:spTree>
    <p:extLst>
      <p:ext uri="{BB962C8B-B14F-4D97-AF65-F5344CB8AC3E}">
        <p14:creationId xmlns:p14="http://schemas.microsoft.com/office/powerpoint/2010/main" val="165399478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DBC5EA9-C840-A6A0-07C7-8BBEBFE7B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06" y="2738229"/>
            <a:ext cx="4953718" cy="236279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34F2667-1C26-E5C6-5EF3-35C0C76A66D8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</p:spTree>
    <p:extLst>
      <p:ext uri="{BB962C8B-B14F-4D97-AF65-F5344CB8AC3E}">
        <p14:creationId xmlns:p14="http://schemas.microsoft.com/office/powerpoint/2010/main" val="225932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strike="sngStrike" err="1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 strike="sngStrike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Imagem 12" descr="Desenho de basquete&#10;&#10;Descrição gerada automaticamente">
            <a:extLst>
              <a:ext uri="{FF2B5EF4-FFF2-40B4-BE49-F238E27FC236}">
                <a16:creationId xmlns:a16="http://schemas.microsoft.com/office/drawing/2014/main" id="{B09312A0-6990-78B9-DE9C-78AA5F19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54" y="2804544"/>
            <a:ext cx="3487227" cy="226251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C19D32F-80A3-5199-47CE-6FDBCED49166}"/>
              </a:ext>
            </a:extLst>
          </p:cNvPr>
          <p:cNvSpPr/>
          <p:nvPr/>
        </p:nvSpPr>
        <p:spPr>
          <a:xfrm>
            <a:off x="5667555" y="3796701"/>
            <a:ext cx="2792801" cy="636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Consultas complexas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01225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9" descr="Diagrama&#10;&#10;Descrição gerada automaticamente">
            <a:extLst>
              <a:ext uri="{FF2B5EF4-FFF2-40B4-BE49-F238E27FC236}">
                <a16:creationId xmlns:a16="http://schemas.microsoft.com/office/drawing/2014/main" id="{74A378A8-0D7A-2C51-6299-A9D047D2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3" y="549276"/>
            <a:ext cx="5686961" cy="2697070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F14E2090-8058-5155-EEC4-2FE59D31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52" y="2363148"/>
            <a:ext cx="4791972" cy="2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3488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5CBE93E7-4957-B9DE-5FD6-87745930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03" r="392" b="459"/>
          <a:stretch/>
        </p:blipFill>
        <p:spPr>
          <a:xfrm>
            <a:off x="375249" y="1752409"/>
            <a:ext cx="3454906" cy="2566071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28591AAE-3F3D-F1B4-C888-A070F00C7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91" y="219022"/>
            <a:ext cx="3422530" cy="4770152"/>
          </a:xfrm>
          <a:prstGeom prst="rect">
            <a:avLst/>
          </a:prstGeom>
        </p:spPr>
      </p:pic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8EA3D2FB-B11A-CF6C-39BC-316DC2AC70A3}"/>
              </a:ext>
            </a:extLst>
          </p:cNvPr>
          <p:cNvSpPr/>
          <p:nvPr/>
        </p:nvSpPr>
        <p:spPr>
          <a:xfrm>
            <a:off x="4050447" y="2458829"/>
            <a:ext cx="1876244" cy="48523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7472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2E00750-9D94-B7F0-A909-91C4887D8141}"/>
              </a:ext>
            </a:extLst>
          </p:cNvPr>
          <p:cNvSpPr/>
          <p:nvPr/>
        </p:nvSpPr>
        <p:spPr>
          <a:xfrm>
            <a:off x="728932" y="3764352"/>
            <a:ext cx="1444923" cy="69011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F1F02479-5419-8530-8579-765DCDCBEA5F}"/>
              </a:ext>
            </a:extLst>
          </p:cNvPr>
          <p:cNvSpPr/>
          <p:nvPr/>
        </p:nvSpPr>
        <p:spPr>
          <a:xfrm>
            <a:off x="2286453" y="3508255"/>
            <a:ext cx="388188" cy="1121433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67133F-D2DA-06C1-D16D-37E4B1DF59B4}"/>
              </a:ext>
            </a:extLst>
          </p:cNvPr>
          <p:cNvSpPr/>
          <p:nvPr/>
        </p:nvSpPr>
        <p:spPr>
          <a:xfrm>
            <a:off x="2863970" y="3559474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Parcial (||)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89BBD13-43C7-551E-FF53-0AD18E598B36}"/>
              </a:ext>
            </a:extLst>
          </p:cNvPr>
          <p:cNvSpPr/>
          <p:nvPr/>
        </p:nvSpPr>
        <p:spPr>
          <a:xfrm>
            <a:off x="2863970" y="4152540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Total (|)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306027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9803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62570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EER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Definições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formais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2167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Aplicação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Modelo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Enchancer</a:t>
            </a:r>
            <a:r>
              <a:rPr lang="en-US" sz="2400" dirty="0">
                <a:latin typeface="Calibri"/>
              </a:rPr>
              <a:t> ER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Descrição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Definições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formais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Reafirmando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conceitos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8" name="Seta: Curva para a Esquerda 7">
            <a:extLst>
              <a:ext uri="{FF2B5EF4-FFF2-40B4-BE49-F238E27FC236}">
                <a16:creationId xmlns:a16="http://schemas.microsoft.com/office/drawing/2014/main" id="{C5853970-6B75-9CD9-79FA-CEC5BFF7E604}"/>
              </a:ext>
            </a:extLst>
          </p:cNvPr>
          <p:cNvSpPr/>
          <p:nvPr/>
        </p:nvSpPr>
        <p:spPr>
          <a:xfrm rot="7740000" flipH="1">
            <a:off x="5610440" y="1349099"/>
            <a:ext cx="916556" cy="2684971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8343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Rastrear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Estudantes,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registros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trabalhos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Oferta de </a:t>
            </a:r>
            <a:r>
              <a:rPr lang="en-US" sz="2400" dirty="0" err="1">
                <a:latin typeface="Calibri"/>
              </a:rPr>
              <a:t>cursos</a:t>
            </a:r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r>
              <a:rPr lang="en-US" sz="2400" dirty="0">
                <a:latin typeface="Calibri"/>
              </a:rPr>
              <a:t>Pessoas: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Faculdade</a:t>
            </a:r>
            <a:r>
              <a:rPr lang="en-US" sz="2400" dirty="0">
                <a:latin typeface="Calibri"/>
              </a:rPr>
              <a:t> - rank(</a:t>
            </a:r>
            <a:r>
              <a:rPr lang="en-US" sz="2400" dirty="0" err="1">
                <a:latin typeface="Calibri"/>
              </a:rPr>
              <a:t>assitente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associado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 …)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Estudante</a:t>
            </a: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35B29602-4715-9D82-DE87-BBCD71FBEB85}"/>
              </a:ext>
            </a:extLst>
          </p:cNvPr>
          <p:cNvSpPr/>
          <p:nvPr/>
        </p:nvSpPr>
        <p:spPr>
          <a:xfrm rot="6840000">
            <a:off x="3269117" y="3616299"/>
            <a:ext cx="560717" cy="1887028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C7D194E-F6C4-C2C5-9244-3A35F2642827}"/>
              </a:ext>
            </a:extLst>
          </p:cNvPr>
          <p:cNvSpPr/>
          <p:nvPr/>
        </p:nvSpPr>
        <p:spPr>
          <a:xfrm>
            <a:off x="4147147" y="4368201"/>
            <a:ext cx="2782018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5294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Estudante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-&gt; </a:t>
            </a:r>
            <a:r>
              <a:rPr lang="en-US" sz="2400" dirty="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Relacionados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seu</a:t>
            </a:r>
            <a:r>
              <a:rPr lang="en-US" sz="2400" dirty="0">
                <a:latin typeface="Calibri"/>
              </a:rPr>
              <a:t> minor e major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Trabalho</a:t>
            </a:r>
            <a:r>
              <a:rPr lang="en-US" sz="2400" dirty="0">
                <a:latin typeface="Calibri"/>
              </a:rPr>
              <a:t> final </a:t>
            </a:r>
            <a:r>
              <a:rPr lang="en-US" sz="2400" dirty="0" err="1">
                <a:latin typeface="Calibri"/>
              </a:rPr>
              <a:t>deve</a:t>
            </a:r>
            <a:r>
              <a:rPr lang="en-US" sz="2400" dirty="0">
                <a:latin typeface="Calibri"/>
              </a:rPr>
              <a:t> ser </a:t>
            </a:r>
            <a:r>
              <a:rPr lang="en-US" sz="2400" dirty="0" err="1">
                <a:latin typeface="Calibri"/>
              </a:rPr>
              <a:t>registrado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= 5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6 para ser </a:t>
            </a:r>
            <a:r>
              <a:rPr lang="en-US" sz="2400" dirty="0" err="1">
                <a:latin typeface="Calibri"/>
              </a:rPr>
              <a:t>Grad_Student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Entrega a </a:t>
            </a:r>
            <a:r>
              <a:rPr lang="en-US" sz="2400" dirty="0" err="1">
                <a:latin typeface="Calibri"/>
              </a:rPr>
              <a:t>tese</a:t>
            </a:r>
            <a:r>
              <a:rPr lang="en-US" sz="2400" dirty="0">
                <a:latin typeface="Calibri"/>
              </a:rPr>
              <a:t> para o </a:t>
            </a:r>
            <a:r>
              <a:rPr lang="en-US" sz="2400" dirty="0" err="1">
                <a:latin typeface="Calibri"/>
              </a:rPr>
              <a:t>orientador</a:t>
            </a:r>
            <a:r>
              <a:rPr lang="en-US" sz="2400" dirty="0">
                <a:latin typeface="Calibri"/>
              </a:rPr>
              <a:t> (committee)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64523168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Pessoas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96F606B0-690F-1CDF-7576-363B9153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5" y="2028846"/>
            <a:ext cx="8026879" cy="11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3945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Departamento: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Uma </a:t>
            </a:r>
            <a:r>
              <a:rPr lang="en-US" sz="2400" dirty="0" err="1">
                <a:latin typeface="Calibri"/>
              </a:rPr>
              <a:t>pessoa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pertence</a:t>
            </a:r>
            <a:r>
              <a:rPr lang="en-US" sz="2400" dirty="0">
                <a:latin typeface="Calibri"/>
              </a:rPr>
              <a:t> a um </a:t>
            </a:r>
            <a:r>
              <a:rPr lang="en-US" sz="2400" dirty="0" err="1">
                <a:latin typeface="Calibri"/>
              </a:rPr>
              <a:t>departamento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Pessoa </a:t>
            </a:r>
            <a:r>
              <a:rPr lang="en-US" sz="2400" dirty="0" err="1">
                <a:latin typeface="Calibri"/>
              </a:rPr>
              <a:t>coordenador</a:t>
            </a:r>
            <a:r>
              <a:rPr lang="en-US" sz="2400" dirty="0">
                <a:latin typeface="Calibri"/>
              </a:rPr>
              <a:t> – chairperson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telefone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escritório</a:t>
            </a:r>
            <a:r>
              <a:rPr lang="en-US" sz="2400" dirty="0">
                <a:latin typeface="Calibri"/>
              </a:rPr>
              <a:t> ...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396726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FB31C3ED-0E5A-0890-DB97-67F8CE72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7" y="99377"/>
            <a:ext cx="7962178" cy="470752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00C78D-56A1-160D-FEA5-02C120CEE876}"/>
              </a:ext>
            </a:extLst>
          </p:cNvPr>
          <p:cNvSpPr txBox="1"/>
          <p:nvPr/>
        </p:nvSpPr>
        <p:spPr>
          <a:xfrm>
            <a:off x="2812211" y="474776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infinittusexatas.com.br/</a:t>
            </a:r>
          </a:p>
        </p:txBody>
      </p:sp>
    </p:spTree>
    <p:extLst>
      <p:ext uri="{BB962C8B-B14F-4D97-AF65-F5344CB8AC3E}">
        <p14:creationId xmlns:p14="http://schemas.microsoft.com/office/powerpoint/2010/main" val="4495863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número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descrição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alunos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As </a:t>
            </a: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cada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possui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 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86351941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397979" y="551013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" name="Imagem 4" descr="Diagrama&#10;&#10;Descrição gerada automaticamente">
            <a:extLst>
              <a:ext uri="{FF2B5EF4-FFF2-40B4-BE49-F238E27FC236}">
                <a16:creationId xmlns:a16="http://schemas.microsoft.com/office/drawing/2014/main" id="{0D8257E8-3F67-BB7B-39C2-9D6474F4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4" y="1772086"/>
            <a:ext cx="6301595" cy="29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305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Agregado: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Faculty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acadêmico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 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Grad_Student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Mestrando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ou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doutorando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instrutor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pesquisador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está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associado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seção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curso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12573547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6034177" y="2179249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0DDE64F-6FBD-1623-A1DC-86F44C687D0C}"/>
              </a:ext>
            </a:extLst>
          </p:cNvPr>
          <p:cNvGrpSpPr/>
          <p:nvPr/>
        </p:nvGrpSpPr>
        <p:grpSpPr>
          <a:xfrm>
            <a:off x="653451" y="84377"/>
            <a:ext cx="4136366" cy="5049418"/>
            <a:chOff x="653451" y="84377"/>
            <a:chExt cx="4136366" cy="5049418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FF188CD9-1A64-1403-325C-CDE1864C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655" y="84377"/>
              <a:ext cx="4037162" cy="500709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2EAEA25-C5FD-9BFE-7929-17A9C1427BE8}"/>
                </a:ext>
              </a:extLst>
            </p:cNvPr>
            <p:cNvSpPr/>
            <p:nvPr/>
          </p:nvSpPr>
          <p:spPr>
            <a:xfrm>
              <a:off x="653451" y="4540729"/>
              <a:ext cx="1099867" cy="5930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171249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054209"/>
            <a:ext cx="7381032" cy="262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Decisão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design de BD &amp; UML</a:t>
            </a:r>
            <a:endParaRPr lang="pt-BR" sz="1600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856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Design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2198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Guideline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Sub/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Acurácia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Desordem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Merge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subclasse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 s/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poucos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atributos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Union Types: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evitados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padrão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Escolhas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guiadas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pelo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mini-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mundo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255087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C6479244-5533-0492-094D-13A6F82EE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1981918" y="2013359"/>
            <a:ext cx="7067200" cy="2586673"/>
          </a:xfrm>
          <a:prstGeom prst="rect">
            <a:avLst/>
          </a:prstGeom>
        </p:spPr>
      </p:pic>
      <p:pic>
        <p:nvPicPr>
          <p:cNvPr id="6" name="Imagem 17">
            <a:extLst>
              <a:ext uri="{FF2B5EF4-FFF2-40B4-BE49-F238E27FC236}">
                <a16:creationId xmlns:a16="http://schemas.microsoft.com/office/drawing/2014/main" id="{9C137BB3-B240-8CB4-EE09-FB17A1CE5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1C7D4E66-2DC9-8C96-149A-645FA7D0461B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Atributos?</a:t>
            </a:r>
          </a:p>
        </p:txBody>
      </p:sp>
    </p:spTree>
    <p:extLst>
      <p:ext uri="{BB962C8B-B14F-4D97-AF65-F5344CB8AC3E}">
        <p14:creationId xmlns:p14="http://schemas.microsoft.com/office/powerpoint/2010/main" val="311086167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Foco </a:t>
            </a:r>
            <a:r>
              <a:rPr lang="en-US" sz="2400" dirty="0" err="1">
                <a:latin typeface="Calibri"/>
                <a:cs typeface="Calibri"/>
              </a:rPr>
              <a:t>na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  <a:endParaRPr lang="en-US" sz="2400" dirty="0"/>
          </a:p>
          <a:p>
            <a:pPr marL="342900" indent="-342900">
              <a:buFont typeface="Arial,Sans-Serif"/>
              <a:buChar char="•"/>
            </a:pPr>
            <a:r>
              <a:rPr lang="en-US" sz="2400" dirty="0" err="1">
                <a:latin typeface="Calibri"/>
                <a:cs typeface="Calibri"/>
              </a:rPr>
              <a:t>Diagrama</a:t>
            </a:r>
            <a:r>
              <a:rPr lang="en-US" sz="2400" dirty="0">
                <a:latin typeface="Calibri"/>
                <a:cs typeface="Calibri"/>
              </a:rPr>
              <a:t> de classes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Classes </a:t>
            </a:r>
            <a:r>
              <a:rPr lang="en-US" sz="2400" dirty="0" err="1">
                <a:latin typeface="Calibri"/>
                <a:cs typeface="Calibri"/>
              </a:rPr>
              <a:t>concretas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Nomenclatura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Classe base e classes (</a:t>
            </a:r>
            <a:r>
              <a:rPr lang="en-US" sz="2400" dirty="0" err="1">
                <a:latin typeface="Calibri"/>
              </a:rPr>
              <a:t>nós</a:t>
            </a:r>
            <a:r>
              <a:rPr lang="en-US" sz="2400" dirty="0">
                <a:latin typeface="Calibri"/>
              </a:rPr>
              <a:t>) </a:t>
            </a:r>
            <a:r>
              <a:rPr lang="en-US" sz="2400" dirty="0" err="1">
                <a:latin typeface="Calibri"/>
              </a:rPr>
              <a:t>folha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Representando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UML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4584C8A-DAE7-8676-CDD3-0CBF095A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99" y="1797702"/>
            <a:ext cx="2764766" cy="27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4659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F042E1D3-06EF-D3DF-CBF6-5EBD9DE2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40" y="-13845"/>
            <a:ext cx="5287992" cy="5160406"/>
          </a:xfrm>
          <a:prstGeom prst="rect">
            <a:avLst/>
          </a:prstGeom>
        </p:spPr>
      </p:pic>
      <p:sp>
        <p:nvSpPr>
          <p:cNvPr id="5" name="Texto Explicativo: Seta para a Esquerda 4">
            <a:extLst>
              <a:ext uri="{FF2B5EF4-FFF2-40B4-BE49-F238E27FC236}">
                <a16:creationId xmlns:a16="http://schemas.microsoft.com/office/drawing/2014/main" id="{A044AC08-4CF8-D35C-015A-944E83407AEE}"/>
              </a:ext>
            </a:extLst>
          </p:cNvPr>
          <p:cNvSpPr/>
          <p:nvPr/>
        </p:nvSpPr>
        <p:spPr>
          <a:xfrm rot="-600000">
            <a:off x="5182320" y="1036248"/>
            <a:ext cx="2490876" cy="49601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Overlaping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479261" y="604201"/>
            <a:ext cx="44153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 b="1" dirty="0">
                <a:solidFill>
                  <a:srgbClr val="EA4E60"/>
                </a:solidFill>
                <a:latin typeface="Century Gothic"/>
              </a:rPr>
              <a:t>UML - </a:t>
            </a:r>
            <a:r>
              <a:rPr lang="en-US" sz="2800" b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en-US" sz="28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id="{C0F8A066-1708-BC92-E749-C821198CE608}"/>
              </a:ext>
            </a:extLst>
          </p:cNvPr>
          <p:cNvSpPr/>
          <p:nvPr/>
        </p:nvSpPr>
        <p:spPr>
          <a:xfrm rot="-600000">
            <a:off x="6737777" y="3471756"/>
            <a:ext cx="2135037" cy="496019"/>
          </a:xfrm>
          <a:prstGeom prst="leftArrowCallout">
            <a:avLst/>
          </a:prstGeom>
          <a:ln>
            <a:solidFill>
              <a:srgbClr val="1E4F1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Disjoint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4055592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90482493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0937" y="1539445"/>
            <a:ext cx="7650607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Terminologias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alternativas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975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4" y="2765596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42" y="1108192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3828D25-C858-93DF-4D12-0027210F310E}"/>
              </a:ext>
            </a:extLst>
          </p:cNvPr>
          <p:cNvSpPr/>
          <p:nvPr/>
        </p:nvSpPr>
        <p:spPr>
          <a:xfrm>
            <a:off x="1419045" y="2136115"/>
            <a:ext cx="407597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Knowledge representation (KR)</a:t>
            </a:r>
            <a:endParaRPr lang="pt-BR" sz="20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70E9BAD-ED7F-268C-0748-0B682D507D08}"/>
              </a:ext>
            </a:extLst>
          </p:cNvPr>
          <p:cNvSpPr/>
          <p:nvPr/>
        </p:nvSpPr>
        <p:spPr>
          <a:xfrm>
            <a:off x="2195421" y="3257548"/>
            <a:ext cx="3989715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Ontologia</a:t>
            </a:r>
            <a:endParaRPr lang="pt-BR" sz="2000" dirty="0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601C627-4AF6-C5BD-2E0F-B7E8A7605FD5}"/>
              </a:ext>
            </a:extLst>
          </p:cNvPr>
          <p:cNvSpPr/>
          <p:nvPr/>
        </p:nvSpPr>
        <p:spPr>
          <a:xfrm>
            <a:off x="5495027" y="3785917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6021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Similaridades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Processo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abstração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identificação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componentes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Prove </a:t>
            </a:r>
            <a:r>
              <a:rPr lang="en-US" sz="2400" dirty="0" err="1">
                <a:latin typeface="Calibri"/>
                <a:cs typeface="Calibri"/>
              </a:rPr>
              <a:t>recursos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18149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  <a:cs typeface="Calibri"/>
              </a:rPr>
              <a:t>KR</a:t>
            </a:r>
            <a:endParaRPr lang="pt-BR" dirty="0"/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semântica</a:t>
            </a:r>
            <a:r>
              <a:rPr lang="en-US" sz="2400" dirty="0">
                <a:latin typeface="Calibri"/>
                <a:cs typeface="Calibri"/>
              </a:rPr>
              <a:t> - </a:t>
            </a:r>
            <a:r>
              <a:rPr lang="en-US" sz="2400" dirty="0" err="1">
                <a:latin typeface="Calibri"/>
                <a:cs typeface="Calibri"/>
              </a:rPr>
              <a:t>mais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abrangente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regras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 err="1">
                <a:latin typeface="Calibri"/>
                <a:cs typeface="Calibri"/>
              </a:rPr>
              <a:t>conhecimento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espacial</a:t>
            </a:r>
            <a:r>
              <a:rPr lang="en-US" sz="2400" dirty="0">
                <a:latin typeface="Calibri"/>
                <a:cs typeface="Calibri"/>
              </a:rPr>
              <a:t> e temporal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Reasoning mechanisms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Mistura de </a:t>
            </a:r>
            <a:r>
              <a:rPr lang="en-US" sz="2400" dirty="0" err="1">
                <a:latin typeface="Calibri"/>
                <a:cs typeface="Calibri"/>
              </a:rPr>
              <a:t>instância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90083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667552" y="2265511"/>
            <a:ext cx="2889847" cy="155275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Modelo</a:t>
            </a:r>
            <a:r>
              <a:rPr lang="en-US" sz="2000" dirty="0">
                <a:latin typeface="Calibri"/>
                <a:cs typeface="Calibri"/>
              </a:rPr>
              <a:t> de dados </a:t>
            </a:r>
            <a:r>
              <a:rPr lang="en-US" sz="2000" dirty="0" err="1">
                <a:latin typeface="Calibri"/>
                <a:cs typeface="Calibri"/>
              </a:rPr>
              <a:t>semântico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373392582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Atribuição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/</a:t>
            </a:r>
            <a:r>
              <a:rPr lang="en-US" sz="2000" dirty="0" err="1">
                <a:latin typeface="Calibri"/>
                <a:cs typeface="Calibri"/>
              </a:rPr>
              <a:t>entidades</a:t>
            </a:r>
            <a:r>
              <a:rPr lang="en-US" sz="2000" dirty="0">
                <a:latin typeface="Calibri"/>
                <a:cs typeface="Calibri"/>
              </a:rPr>
              <a:t> a classes/</a:t>
            </a:r>
            <a:r>
              <a:rPr lang="en-US" sz="2000" dirty="0" err="1">
                <a:latin typeface="Calibri"/>
                <a:cs typeface="Calibri"/>
              </a:rPr>
              <a:t>tipo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entidade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6200000">
            <a:off x="3932778" y="242886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7021AA-5C01-B5AB-1553-84C6336790D4}"/>
              </a:ext>
            </a:extLst>
          </p:cNvPr>
          <p:cNvSpPr txBox="1"/>
          <p:nvPr/>
        </p:nvSpPr>
        <p:spPr>
          <a:xfrm>
            <a:off x="4604888" y="458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Propriedade de classes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D15CCB-2BE0-EE99-096B-05CC949AB57E}"/>
              </a:ext>
            </a:extLst>
          </p:cNvPr>
          <p:cNvSpPr txBox="1"/>
          <p:nvPr/>
        </p:nvSpPr>
        <p:spPr>
          <a:xfrm>
            <a:off x="5499878" y="101953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Objetos de exceção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D19E18-A8A3-2B22-CF8A-B623A7B8D72D}"/>
              </a:ext>
            </a:extLst>
          </p:cNvPr>
          <p:cNvSpPr txBox="1"/>
          <p:nvPr/>
        </p:nvSpPr>
        <p:spPr>
          <a:xfrm>
            <a:off x="4054954" y="133224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Meta-</a:t>
            </a:r>
            <a:r>
              <a:rPr lang="pt-BR" dirty="0" err="1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37968713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Processo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abstrato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identificação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única</a:t>
            </a:r>
            <a:endParaRPr lang="pt-BR" dirty="0" err="1"/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673986" y="415415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562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Refinamento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utilizando</a:t>
            </a:r>
            <a:r>
              <a:rPr lang="en-US" sz="2000" dirty="0">
                <a:latin typeface="Calibri"/>
                <a:cs typeface="Calibri"/>
              </a:rPr>
              <a:t> sub e </a:t>
            </a:r>
            <a:r>
              <a:rPr lang="en-US" sz="2000" dirty="0" err="1">
                <a:latin typeface="Calibri"/>
                <a:cs typeface="Calibri"/>
              </a:rPr>
              <a:t>superclasses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566156" y="825170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5040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Abstração</a:t>
            </a:r>
            <a:r>
              <a:rPr lang="en-US" sz="2000" dirty="0">
                <a:latin typeface="Calibri"/>
                <a:cs typeface="Calibri"/>
              </a:rPr>
              <a:t> para </a:t>
            </a:r>
            <a:r>
              <a:rPr lang="en-US" sz="2000" dirty="0" err="1">
                <a:latin typeface="Calibri"/>
                <a:cs typeface="Calibri"/>
              </a:rPr>
              <a:t>composição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complexos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360000">
            <a:off x="3652420" y="1030048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88369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53398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Alimenta</a:t>
            </a:r>
            <a:r>
              <a:rPr lang="en-US" sz="2400" dirty="0">
                <a:latin typeface="Calibri"/>
              </a:rPr>
              <a:t> o BD com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sobre</a:t>
            </a:r>
            <a:r>
              <a:rPr lang="en-US" sz="2400" dirty="0">
                <a:latin typeface="Calibri"/>
              </a:rPr>
              <a:t> o </a:t>
            </a:r>
            <a:r>
              <a:rPr lang="en-US" sz="2400" dirty="0" err="1">
                <a:latin typeface="Calibri"/>
              </a:rPr>
              <a:t>domínio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propriedades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relações</a:t>
            </a:r>
            <a:endParaRPr lang="en-US" sz="2400" dirty="0">
              <a:latin typeface="Calibri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EDA3844-80C6-3264-E8DB-AD486040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98" y="700966"/>
            <a:ext cx="1600200" cy="156340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9559A7D-C5A9-98AB-069E-F1C97EAC7A69}"/>
              </a:ext>
            </a:extLst>
          </p:cNvPr>
          <p:cNvSpPr/>
          <p:nvPr/>
        </p:nvSpPr>
        <p:spPr>
          <a:xfrm>
            <a:off x="5236235" y="2696833"/>
            <a:ext cx="3364300" cy="39897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0" name="Diferente de 9">
            <a:extLst>
              <a:ext uri="{FF2B5EF4-FFF2-40B4-BE49-F238E27FC236}">
                <a16:creationId xmlns:a16="http://schemas.microsoft.com/office/drawing/2014/main" id="{AD894274-5D7E-DD2E-9D1D-1A1408893A8A}"/>
              </a:ext>
            </a:extLst>
          </p:cNvPr>
          <p:cNvSpPr/>
          <p:nvPr/>
        </p:nvSpPr>
        <p:spPr>
          <a:xfrm>
            <a:off x="6573328" y="3289898"/>
            <a:ext cx="690113" cy="517585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6AF6E3C-05FA-B0FC-7336-C3F7F4D6D36F}"/>
              </a:ext>
            </a:extLst>
          </p:cNvPr>
          <p:cNvSpPr/>
          <p:nvPr/>
        </p:nvSpPr>
        <p:spPr>
          <a:xfrm>
            <a:off x="5257801" y="3936880"/>
            <a:ext cx="3364300" cy="3989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Open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4EC2380-79EF-7D57-1E37-09A84FF725C6}"/>
              </a:ext>
            </a:extLst>
          </p:cNvPr>
          <p:cNvSpPr/>
          <p:nvPr/>
        </p:nvSpPr>
        <p:spPr>
          <a:xfrm>
            <a:off x="696581" y="4411330"/>
            <a:ext cx="3579961" cy="37740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Semantic Web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189296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7279469-B964-575F-28B0-C809EC483E43}"/>
              </a:ext>
            </a:extLst>
          </p:cNvPr>
          <p:cNvSpPr/>
          <p:nvPr/>
        </p:nvSpPr>
        <p:spPr>
          <a:xfrm>
            <a:off x="912242" y="4378984"/>
            <a:ext cx="2641838" cy="463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Disponibilidade</a:t>
            </a:r>
            <a:endParaRPr lang="pt-BR"/>
          </a:p>
        </p:txBody>
      </p:sp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2BA45B2F-7266-FF82-2248-17D3CA8C29EB}"/>
              </a:ext>
            </a:extLst>
          </p:cNvPr>
          <p:cNvSpPr/>
          <p:nvPr/>
        </p:nvSpPr>
        <p:spPr>
          <a:xfrm>
            <a:off x="4257675" y="4101321"/>
            <a:ext cx="916556" cy="916556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CD09717-34D8-A940-2521-E05AE2BE25F7}"/>
              </a:ext>
            </a:extLst>
          </p:cNvPr>
          <p:cNvSpPr/>
          <p:nvPr/>
        </p:nvSpPr>
        <p:spPr>
          <a:xfrm>
            <a:off x="5689120" y="4378984"/>
            <a:ext cx="2641838" cy="463670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Tempo de gravação</a:t>
            </a:r>
            <a:endParaRPr lang="pt-BR"/>
          </a:p>
        </p:txBody>
      </p:sp>
      <p:pic>
        <p:nvPicPr>
          <p:cNvPr id="13" name="Gráfico 13" descr="Relógio com preenchimento sólido">
            <a:extLst>
              <a:ext uri="{FF2B5EF4-FFF2-40B4-BE49-F238E27FC236}">
                <a16:creationId xmlns:a16="http://schemas.microsoft.com/office/drawing/2014/main" id="{F363F173-13AE-4010-1095-1D6ECADE4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5272" y="1467570"/>
            <a:ext cx="914400" cy="914400"/>
          </a:xfrm>
          <a:prstGeom prst="rect">
            <a:avLst/>
          </a:prstGeom>
        </p:spPr>
      </p:pic>
      <p:pic>
        <p:nvPicPr>
          <p:cNvPr id="14" name="Gráfico 14" descr="Ampulheta concluída estrutura de tópicos">
            <a:extLst>
              <a:ext uri="{FF2B5EF4-FFF2-40B4-BE49-F238E27FC236}">
                <a16:creationId xmlns:a16="http://schemas.microsoft.com/office/drawing/2014/main" id="{1CAE4153-E1F0-07DE-3371-6C7A8A9565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8081" y="1200689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E7E1C1-AD6E-10D5-E233-AE783FD6E5D0}"/>
              </a:ext>
            </a:extLst>
          </p:cNvPr>
          <p:cNvSpPr txBox="1"/>
          <p:nvPr/>
        </p:nvSpPr>
        <p:spPr>
          <a:xfrm>
            <a:off x="4898726" y="935967"/>
            <a:ext cx="17942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err="1"/>
              <a:t>Clock</a:t>
            </a:r>
            <a:r>
              <a:rPr lang="pt-BR"/>
              <a:t> do sistema</a:t>
            </a:r>
          </a:p>
        </p:txBody>
      </p:sp>
    </p:spTree>
    <p:extLst>
      <p:ext uri="{BB962C8B-B14F-4D97-AF65-F5344CB8AC3E}">
        <p14:creationId xmlns:p14="http://schemas.microsoft.com/office/powerpoint/2010/main" val="40665342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771497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Descrição</a:t>
            </a:r>
            <a:r>
              <a:rPr lang="en-US" sz="2400" dirty="0">
                <a:latin typeface="Calibri"/>
              </a:rPr>
              <a:t>: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Thesaurus 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Taxonomy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com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estruturas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Esquema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detalhado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descrição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Lógica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teórica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>
                <a:latin typeface="Calibri"/>
                <a:cs typeface="Calibri"/>
              </a:rPr>
              <a:t>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 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lógica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matemática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para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definição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368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526771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Banco da Dados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128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3831169F-777C-6138-7D12-3910FD46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75211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Gráfico&#10;&#10;Descrição gerada automaticamente">
            <a:extLst>
              <a:ext uri="{FF2B5EF4-FFF2-40B4-BE49-F238E27FC236}">
                <a16:creationId xmlns:a16="http://schemas.microsoft.com/office/drawing/2014/main" id="{CC099F5E-291D-35CB-98E9-FDF8D84A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3405850" y="4031606"/>
            <a:ext cx="2560898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UNIVERSIDADE</a:t>
            </a:r>
            <a:endParaRPr lang="pt-BR" dirty="0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E6C7902-8BEE-C6AE-1AB4-8CFB713062D6}"/>
              </a:ext>
            </a:extLst>
          </p:cNvPr>
          <p:cNvSpPr/>
          <p:nvPr/>
        </p:nvSpPr>
        <p:spPr>
          <a:xfrm>
            <a:off x="6219944" y="4031606"/>
            <a:ext cx="236557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ECOMMERCE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1B4C9E-69D5-34D9-6268-DAEF0C450A90}"/>
              </a:ext>
            </a:extLst>
          </p:cNvPr>
          <p:cNvSpPr/>
          <p:nvPr/>
        </p:nvSpPr>
        <p:spPr>
          <a:xfrm>
            <a:off x="562819" y="4031606"/>
            <a:ext cx="258983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27814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17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Serviço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7165647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demandam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helpdesk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Essas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convertidas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496528" y="4082245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6469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convertido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Após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finalização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arquivada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706319" y="4226929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55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94451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Responsável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Serviço</a:t>
            </a:r>
            <a:endParaRPr lang="en-US" dirty="0"/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Solicita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Analisa,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Arquiva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22067" y="3185207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98931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43633" y="4306641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9D4BEF0-7751-5280-3A4D-7C6697AAA0DB}"/>
              </a:ext>
            </a:extLst>
          </p:cNvPr>
          <p:cNvGrpSpPr/>
          <p:nvPr/>
        </p:nvGrpSpPr>
        <p:grpSpPr>
          <a:xfrm>
            <a:off x="720306" y="1626702"/>
            <a:ext cx="7002935" cy="2462326"/>
            <a:chOff x="720306" y="1626702"/>
            <a:chExt cx="7002935" cy="2462326"/>
          </a:xfrm>
        </p:grpSpPr>
        <p:pic>
          <p:nvPicPr>
            <p:cNvPr id="2" name="Imagem 2" descr="Diagrama&#10;&#10;Descrição gerada automaticamente">
              <a:extLst>
                <a:ext uri="{FF2B5EF4-FFF2-40B4-BE49-F238E27FC236}">
                  <a16:creationId xmlns:a16="http://schemas.microsoft.com/office/drawing/2014/main" id="{E2BCAD28-1B7D-C9F6-6202-55993BD0F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4" t="4455" r="4488" b="4950"/>
            <a:stretch/>
          </p:blipFill>
          <p:spPr>
            <a:xfrm>
              <a:off x="720306" y="1626702"/>
              <a:ext cx="7002935" cy="2462326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FB6D665-A4B0-17E0-03D2-143B49B903A6}"/>
                </a:ext>
              </a:extLst>
            </p:cNvPr>
            <p:cNvSpPr/>
            <p:nvPr/>
          </p:nvSpPr>
          <p:spPr>
            <a:xfrm>
              <a:off x="3877574" y="3483993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cs typeface="Arial"/>
                </a:rPr>
                <a:t>Responsável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F04C787-F151-6300-87AE-178186A45998}"/>
                </a:ext>
              </a:extLst>
            </p:cNvPr>
            <p:cNvSpPr/>
            <p:nvPr/>
          </p:nvSpPr>
          <p:spPr>
            <a:xfrm>
              <a:off x="1073989" y="1715578"/>
              <a:ext cx="1024386" cy="506802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Cliente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4D17382-553B-975E-4331-B99F045B8343}"/>
                </a:ext>
              </a:extLst>
            </p:cNvPr>
            <p:cNvSpPr/>
            <p:nvPr/>
          </p:nvSpPr>
          <p:spPr>
            <a:xfrm>
              <a:off x="3877573" y="1747926"/>
              <a:ext cx="862641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Pedido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8634639-211A-963D-CC8A-9E248FB8A28C}"/>
                </a:ext>
              </a:extLst>
            </p:cNvPr>
            <p:cNvSpPr/>
            <p:nvPr/>
          </p:nvSpPr>
          <p:spPr>
            <a:xfrm>
              <a:off x="6551762" y="3483992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Ordem de serviço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19247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941035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7916"/>
              </p:ext>
            </p:extLst>
          </p:nvPr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02564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331608914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4A29F57-5E74-51FF-01D1-209BF18C9272}"/>
              </a:ext>
            </a:extLst>
          </p:cNvPr>
          <p:cNvSpPr/>
          <p:nvPr/>
        </p:nvSpPr>
        <p:spPr>
          <a:xfrm>
            <a:off x="3448847" y="1971641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Professor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B408638-EB0F-43FC-F5DD-C0D6BBB8EF02}"/>
              </a:ext>
            </a:extLst>
          </p:cNvPr>
          <p:cNvSpPr/>
          <p:nvPr/>
        </p:nvSpPr>
        <p:spPr>
          <a:xfrm>
            <a:off x="6166167" y="4311556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Aluno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E34EEB6-B5A9-775E-DA8B-21251CEA942B}"/>
              </a:ext>
            </a:extLst>
          </p:cNvPr>
          <p:cNvSpPr/>
          <p:nvPr/>
        </p:nvSpPr>
        <p:spPr>
          <a:xfrm>
            <a:off x="6133818" y="1432489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Curso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290FD3E-D25A-BC0F-6B6A-5C7DB6831E50}"/>
              </a:ext>
            </a:extLst>
          </p:cNvPr>
          <p:cNvSpPr/>
          <p:nvPr/>
        </p:nvSpPr>
        <p:spPr>
          <a:xfrm>
            <a:off x="3017527" y="4117463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Disciplina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F6E2102-B88E-F575-83AB-1291325072BB}"/>
              </a:ext>
            </a:extLst>
          </p:cNvPr>
          <p:cNvSpPr/>
          <p:nvPr/>
        </p:nvSpPr>
        <p:spPr>
          <a:xfrm>
            <a:off x="6791583" y="2284348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Coordenação</a:t>
            </a:r>
          </a:p>
        </p:txBody>
      </p:sp>
    </p:spTree>
    <p:extLst>
      <p:ext uri="{BB962C8B-B14F-4D97-AF65-F5344CB8AC3E}">
        <p14:creationId xmlns:p14="http://schemas.microsoft.com/office/powerpoint/2010/main" val="280635390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diversos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matriculados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graduação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fazer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externa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internamente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horas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complementares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9551007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quanto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número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matérias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puxadas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houver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sobreposição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horário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en-US" sz="2000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submetidos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semestre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Eventuais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tratados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nota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293092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professor.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apenas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professor.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425149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Cálculo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1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ciclo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semestral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5174377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070C0"/>
                </a:solidFill>
                <a:latin typeface="Calibri"/>
                <a:cs typeface="Calibri"/>
              </a:rPr>
              <a:t>Professores</a:t>
            </a:r>
            <a:endParaRPr lang="en-US" sz="2400" b="1">
              <a:solidFill>
                <a:srgbClr val="0070C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professores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ministram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coordenações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respectivos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Física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92743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Quais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professor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guardar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Qual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média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aprovação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Haverá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diferentes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9880064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E-commerce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22057885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170958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Falando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...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4952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453A96-2B86-5B54-2158-5606BFE2AB30}"/>
              </a:ext>
            </a:extLst>
          </p:cNvPr>
          <p:cNvSpPr/>
          <p:nvPr/>
        </p:nvSpPr>
        <p:spPr>
          <a:xfrm>
            <a:off x="4912744" y="4325068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Pedido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E4A39A5-CABB-D5E6-3E79-566E8F43AF06}"/>
              </a:ext>
            </a:extLst>
          </p:cNvPr>
          <p:cNvSpPr/>
          <p:nvPr/>
        </p:nvSpPr>
        <p:spPr>
          <a:xfrm>
            <a:off x="2227772" y="3742785"/>
            <a:ext cx="1736064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Cliente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F901510-D217-9D76-CED1-B5833888646B}"/>
              </a:ext>
            </a:extLst>
          </p:cNvPr>
          <p:cNvSpPr/>
          <p:nvPr/>
        </p:nvSpPr>
        <p:spPr>
          <a:xfrm>
            <a:off x="3748177" y="1974370"/>
            <a:ext cx="1660583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0048784-E28F-5F04-608A-8A04E97407BA}"/>
              </a:ext>
            </a:extLst>
          </p:cNvPr>
          <p:cNvSpPr/>
          <p:nvPr/>
        </p:nvSpPr>
        <p:spPr>
          <a:xfrm>
            <a:off x="6896819" y="1747926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Estoque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BC2BE2-B74A-85BC-F6C5-A069445C04B7}"/>
              </a:ext>
            </a:extLst>
          </p:cNvPr>
          <p:cNvSpPr/>
          <p:nvPr/>
        </p:nvSpPr>
        <p:spPr>
          <a:xfrm>
            <a:off x="7317357" y="3796700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359A0E4-63CB-4F7C-F2E1-6A27B42D8B5E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</p:spTree>
    <p:extLst>
      <p:ext uri="{BB962C8B-B14F-4D97-AF65-F5344CB8AC3E}">
        <p14:creationId xmlns:p14="http://schemas.microsoft.com/office/powerpoint/2010/main" val="35156546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EA4E60"/>
                </a:solidFill>
                <a:latin typeface="Calibri"/>
                <a:cs typeface="Calibri"/>
              </a:rPr>
              <a:t>Produto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única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plataforma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online.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Contudo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vendedores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terceiros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fornecedor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70768331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1E4F14"/>
                </a:solidFill>
                <a:latin typeface="Calibri"/>
                <a:cs typeface="Calibri"/>
              </a:rPr>
              <a:t>Cliente</a:t>
            </a:r>
            <a:endParaRPr lang="en-US" sz="2400" b="1">
              <a:solidFill>
                <a:srgbClr val="1E4F1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cadastrar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no site com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CPF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CNPJ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determinar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valor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frete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Este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período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carência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devolução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32137808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Pedido</a:t>
            </a:r>
            <a:endParaRPr lang="en-US" sz="2400" b="1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criados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status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cancelado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88921491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rgbClr val="7030A0"/>
                </a:solidFill>
                <a:latin typeface="Calibri"/>
                <a:cs typeface="Calibri"/>
              </a:rPr>
              <a:t>Fornecedor</a:t>
            </a:r>
            <a:r>
              <a:rPr lang="en-US" sz="2400" b="1" dirty="0">
                <a:solidFill>
                  <a:srgbClr val="7030A0"/>
                </a:solidFill>
                <a:latin typeface="Calibri"/>
                <a:cs typeface="Calibri"/>
              </a:rPr>
              <a:t> &amp; estoque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Vamos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pensar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juntos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99008241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1: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Replique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melhore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!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5530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Refinando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PJ e PF – Uma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PJ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PF, mas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– Pode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cadastrado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Entrega –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rastreio</a:t>
            </a:r>
            <a:endParaRPr lang="en-US" dirty="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74097502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58072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 2: 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do zero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0015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0174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levam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mêcanica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consertados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passarem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periódicas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designado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preenche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 com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5441434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 OS,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calcula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consultando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referência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-de-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obra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a 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autoriza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avalia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50478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9CE770-800C-75AF-F792-D2EBC0C18BC4}"/>
              </a:ext>
            </a:extLst>
          </p:cNvPr>
          <p:cNvGrpSpPr/>
          <p:nvPr/>
        </p:nvGrpSpPr>
        <p:grpSpPr>
          <a:xfrm>
            <a:off x="668349" y="1637418"/>
            <a:ext cx="7887316" cy="3122732"/>
            <a:chOff x="668349" y="1668034"/>
            <a:chExt cx="7887316" cy="3122732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678554" y="1668034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2273534" y="1725179"/>
              <a:ext cx="6282131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</a:rPr>
                <a:t>Introdução</a:t>
              </a:r>
              <a:r>
                <a:rPr lang="en-US" sz="2400">
                  <a:latin typeface="Calibri"/>
                </a:rPr>
                <a:t> à </a:t>
              </a:r>
              <a:r>
                <a:rPr lang="en-US" sz="2400" err="1">
                  <a:latin typeface="Calibri"/>
                </a:rPr>
                <a:t>Modelagem</a:t>
              </a:r>
              <a:r>
                <a:rPr lang="en-US" sz="2400">
                  <a:latin typeface="Calibri"/>
                </a:rPr>
                <a:t> e </a:t>
              </a:r>
              <a:r>
                <a:rPr lang="en-US" sz="2400" err="1">
                  <a:latin typeface="Calibri"/>
                </a:rPr>
                <a:t>Projeto</a:t>
              </a:r>
              <a:r>
                <a:rPr lang="en-US" sz="2400">
                  <a:latin typeface="Calibri"/>
                </a:rPr>
                <a:t> de BD</a:t>
              </a:r>
            </a:p>
            <a:p>
              <a:pPr marL="457200" indent="-457200">
                <a:buSzPts val="2400"/>
              </a:pPr>
              <a:endParaRPr lang="en-US" sz="28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5" name="Google Shape;185;p17"/>
            <p:cNvSpPr txBox="1"/>
            <p:nvPr/>
          </p:nvSpPr>
          <p:spPr>
            <a:xfrm>
              <a:off x="668349" y="2298451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228861" y="237717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indent="-457200">
                <a:buSzPts val="2400"/>
              </a:pP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Explorando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o </a:t>
              </a: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Modelo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ER</a:t>
              </a: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668349" y="2959509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2177065" y="2995087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Esquema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Conceitual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Através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Diagramas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 </a:t>
              </a:r>
              <a:endParaRPr lang="en-US">
                <a:latin typeface="Calibri"/>
              </a:endParaRPr>
            </a:p>
            <a:p>
              <a:pPr marL="457200" indent="-457200">
                <a:buSzPts val="2400"/>
              </a:pP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Google Shape;187;p17">
              <a:extLst>
                <a:ext uri="{FF2B5EF4-FFF2-40B4-BE49-F238E27FC236}">
                  <a16:creationId xmlns:a16="http://schemas.microsoft.com/office/drawing/2014/main" id="{BB6C0397-42C5-F529-A60C-2DF216AEC54E}"/>
                </a:ext>
              </a:extLst>
            </p:cNvPr>
            <p:cNvSpPr txBox="1"/>
            <p:nvPr/>
          </p:nvSpPr>
          <p:spPr>
            <a:xfrm>
              <a:off x="668349" y="3592240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4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" name="Google Shape;188;p17">
              <a:extLst>
                <a:ext uri="{FF2B5EF4-FFF2-40B4-BE49-F238E27FC236}">
                  <a16:creationId xmlns:a16="http://schemas.microsoft.com/office/drawing/2014/main" id="{4511E0CC-75B3-89A0-8899-552AE6ECAA4A}"/>
                </a:ext>
              </a:extLst>
            </p:cNvPr>
            <p:cNvSpPr/>
            <p:nvPr/>
          </p:nvSpPr>
          <p:spPr>
            <a:xfrm>
              <a:off x="2252546" y="364938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  <a:sym typeface="Calibri"/>
                </a:rPr>
                <a:t>Modelagem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dados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complexa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com ER</a:t>
              </a:r>
              <a:endParaRPr lang="en-US" b="0" i="0" u="none" strike="noStrike" cap="none">
                <a:latin typeface="Calibri"/>
                <a:ea typeface="Calibri"/>
              </a:endParaRPr>
            </a:p>
          </p:txBody>
        </p:sp>
        <p:sp>
          <p:nvSpPr>
            <p:cNvPr id="12" name="Google Shape;187;p17">
              <a:extLst>
                <a:ext uri="{FF2B5EF4-FFF2-40B4-BE49-F238E27FC236}">
                  <a16:creationId xmlns:a16="http://schemas.microsoft.com/office/drawing/2014/main" id="{2252DC2C-764A-6C46-3719-1C012B861D64}"/>
                </a:ext>
              </a:extLst>
            </p:cNvPr>
            <p:cNvSpPr txBox="1"/>
            <p:nvPr/>
          </p:nvSpPr>
          <p:spPr>
            <a:xfrm>
              <a:off x="678554" y="4214766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5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" name="Google Shape;188;p17">
              <a:extLst>
                <a:ext uri="{FF2B5EF4-FFF2-40B4-BE49-F238E27FC236}">
                  <a16:creationId xmlns:a16="http://schemas.microsoft.com/office/drawing/2014/main" id="{8057F004-C6E7-2466-4570-E0F1345EDCD0}"/>
                </a:ext>
              </a:extLst>
            </p:cNvPr>
            <p:cNvSpPr/>
            <p:nvPr/>
          </p:nvSpPr>
          <p:spPr>
            <a:xfrm>
              <a:off x="2262751" y="4271911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</a:rPr>
                <a:t>Construindo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seu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Primeiro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Projeto</a:t>
              </a:r>
              <a:r>
                <a:rPr lang="en-US" sz="2400">
                  <a:latin typeface="Calibri"/>
                  <a:ea typeface="Calibri"/>
                </a:rPr>
                <a:t> de BD </a:t>
              </a:r>
              <a:endParaRPr lang="en-US"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58630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nome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n°,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emissão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um valor,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data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conclusão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98057308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OS.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presente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39765627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</a:rPr>
              <a:t>Github</a:t>
            </a:r>
            <a:endParaRPr lang="en-US" sz="2000" b="1">
              <a:solidFill>
                <a:schemeClr val="dk1"/>
              </a:solidFill>
              <a:latin typeface="Calibri"/>
              <a:ea typeface="Calibri"/>
            </a:endParaRPr>
          </a:p>
          <a:p>
            <a:pPr marL="457200" marR="0" lvl="0" indent="-381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sym typeface="Calibri"/>
                <a:hlinkClick r:id="rId3"/>
              </a:rPr>
              <a:t>https</a:t>
            </a:r>
            <a:r>
              <a:rPr lang="en-US" sz="2000" dirty="0">
                <a:latin typeface="Calibri"/>
                <a:ea typeface="Calibri"/>
                <a:hlinkClick r:id="rId3"/>
              </a:rPr>
              <a:t>://github.com/julianazanelatto</a:t>
            </a: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latin typeface="Calibri"/>
                <a:ea typeface="Calibri"/>
              </a:rPr>
              <a:t>Referências</a:t>
            </a:r>
            <a:endParaRPr lang="en-US" sz="2000" b="1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hlinkClick r:id="rId4"/>
              </a:rPr>
              <a:t>https://dev.mysql.com/doc/</a:t>
            </a:r>
            <a:endParaRPr lang="en-US" sz="2000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hlinkClick r:id="rId5"/>
              </a:rPr>
              <a:t>https://www.postgresql.org/docs/</a:t>
            </a:r>
            <a:endParaRPr lang="en-US" sz="1800" b="1" i="1">
              <a:latin typeface="Calibri"/>
              <a:ea typeface="Calibri"/>
              <a:cs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sym typeface="Calibri"/>
                <a:hlinkClick r:id="rId6"/>
              </a:rPr>
              <a:t>https://www.w3schools.com/sql/</a:t>
            </a:r>
            <a:endParaRPr lang="en-US" sz="1600" b="1" i="1">
              <a:latin typeface="Calibri"/>
              <a:ea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</a:rPr>
              <a:t>ELMASRI, Ramez; B. NAVATHE, Shamkant. </a:t>
            </a:r>
            <a:r>
              <a:rPr lang="en-US" sz="1600" b="1" dirty="0">
                <a:latin typeface="Calibri"/>
              </a:rPr>
              <a:t>Sistema de Banco de Dados</a:t>
            </a:r>
            <a:r>
              <a:rPr lang="en-US" sz="1600" dirty="0">
                <a:latin typeface="Calibri"/>
              </a:rPr>
              <a:t>. 7. ed. São Paulo: Pearson, 2018. </a:t>
            </a:r>
            <a:endParaRPr lang="en-US" sz="1600" dirty="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dirty="0" err="1">
                <a:latin typeface="Calibri"/>
                <a:ea typeface="Calibri"/>
              </a:rPr>
              <a:t>Livros</a:t>
            </a:r>
            <a:r>
              <a:rPr lang="en-US" sz="1600" dirty="0">
                <a:latin typeface="Calibri"/>
                <a:ea typeface="Calibri"/>
              </a:rPr>
              <a:t> </a:t>
            </a:r>
            <a:r>
              <a:rPr lang="en-US" sz="1600" dirty="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RODZVILLA, John. A Review of “</a:t>
            </a:r>
            <a:r>
              <a:rPr lang="en-US" sz="1600" b="1" dirty="0">
                <a:latin typeface="Calibri"/>
                <a:ea typeface="Calibri"/>
              </a:rPr>
              <a:t>Learning SQL</a:t>
            </a:r>
            <a:r>
              <a:rPr lang="en-US" sz="1600" dirty="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TEOREY, Toby J. </a:t>
            </a:r>
            <a:r>
              <a:rPr lang="en-US" sz="1600" b="1" dirty="0">
                <a:latin typeface="Calibri"/>
                <a:ea typeface="Calibri"/>
              </a:rPr>
              <a:t>Database modeling and design</a:t>
            </a:r>
            <a:r>
              <a:rPr lang="en-US" sz="1600" dirty="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NIELD, Thomas. </a:t>
            </a:r>
            <a:r>
              <a:rPr lang="en-US" sz="1600" b="1" dirty="0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 dirty="0">
                <a:latin typeface="Calibri"/>
                <a:ea typeface="Calibri"/>
              </a:rPr>
              <a:t>. " O'Reilly Media, Inc.", 2016.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Links</a:t>
            </a: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ea typeface="Calibri"/>
                <a:hlinkClick r:id="rId3"/>
              </a:rPr>
              <a:t>https://www.cs.uct.ac.za/mit_notes/database/htmls/chp07.html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275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58523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53" y="2942310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1175657" y="4586101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140000">
            <a:off x="6036567" y="2413730"/>
            <a:ext cx="2334986" cy="2349830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7995EC5-04B0-903F-C59B-2CF75B3F05E5}"/>
              </a:ext>
            </a:extLst>
          </p:cNvPr>
          <p:cNvSpPr/>
          <p:nvPr/>
        </p:nvSpPr>
        <p:spPr>
          <a:xfrm>
            <a:off x="4053108" y="3687674"/>
            <a:ext cx="2018804" cy="348838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132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819722"/>
              </p:ext>
            </p:extLst>
          </p:nvPr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2525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/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D61A366-5FD1-6766-211C-D34103CC6C92}"/>
              </a:ext>
            </a:extLst>
          </p:cNvPr>
          <p:cNvSpPr/>
          <p:nvPr/>
        </p:nvSpPr>
        <p:spPr>
          <a:xfrm>
            <a:off x="4151909" y="4252107"/>
            <a:ext cx="3295402" cy="593766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Engenheiro de Software</a:t>
            </a:r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F835BE74-D0B5-189B-2DFF-83FE6DA21221}"/>
              </a:ext>
            </a:extLst>
          </p:cNvPr>
          <p:cNvSpPr/>
          <p:nvPr/>
        </p:nvSpPr>
        <p:spPr>
          <a:xfrm rot="720000">
            <a:off x="1978161" y="4155726"/>
            <a:ext cx="1981694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para a Direita 38">
            <a:extLst>
              <a:ext uri="{FF2B5EF4-FFF2-40B4-BE49-F238E27FC236}">
                <a16:creationId xmlns:a16="http://schemas.microsoft.com/office/drawing/2014/main" id="{EAC02673-0141-C7CE-6E79-88DAD4EC958C}"/>
              </a:ext>
            </a:extLst>
          </p:cNvPr>
          <p:cNvSpPr/>
          <p:nvPr/>
        </p:nvSpPr>
        <p:spPr>
          <a:xfrm rot="4080000">
            <a:off x="3759656" y="3457677"/>
            <a:ext cx="1217220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37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</p:spTree>
    <p:extLst>
      <p:ext uri="{BB962C8B-B14F-4D97-AF65-F5344CB8AC3E}">
        <p14:creationId xmlns:p14="http://schemas.microsoft.com/office/powerpoint/2010/main" val="3606793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0DE4A0F2-E77C-CECC-3491-DCE20F3C0BA7}"/>
              </a:ext>
            </a:extLst>
          </p:cNvPr>
          <p:cNvSpPr/>
          <p:nvPr/>
        </p:nvSpPr>
        <p:spPr>
          <a:xfrm>
            <a:off x="842374" y="1989289"/>
            <a:ext cx="3154992" cy="91596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Entidade Relacionamento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128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687960" y="2064144"/>
            <a:ext cx="2745658" cy="211702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Não enrijeça o processo</a:t>
            </a:r>
          </a:p>
        </p:txBody>
      </p:sp>
      <p:pic>
        <p:nvPicPr>
          <p:cNvPr id="6" name="Imagem 6" descr="Tela de um computador&#10;&#10;Descrição gerada automaticamente">
            <a:extLst>
              <a:ext uri="{FF2B5EF4-FFF2-40B4-BE49-F238E27FC236}">
                <a16:creationId xmlns:a16="http://schemas.microsoft.com/office/drawing/2014/main" id="{9E83F476-8826-73E6-77C2-8204A27D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32" y="633367"/>
            <a:ext cx="1668161" cy="933352"/>
          </a:xfrm>
          <a:prstGeom prst="rect">
            <a:avLst/>
          </a:prstGeom>
        </p:spPr>
      </p:pic>
      <p:pic>
        <p:nvPicPr>
          <p:cNvPr id="7" name="Imagem 7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2F241E79-31D5-1472-D049-3BAA2DA4C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" y="3544413"/>
            <a:ext cx="2015837" cy="1134836"/>
          </a:xfrm>
          <a:prstGeom prst="rect">
            <a:avLst/>
          </a:prstGeom>
        </p:spPr>
      </p:pic>
      <p:pic>
        <p:nvPicPr>
          <p:cNvPr id="9" name="Imagem 10" descr="Diagrama&#10;&#10;Descrição gerada automaticamente">
            <a:extLst>
              <a:ext uri="{FF2B5EF4-FFF2-40B4-BE49-F238E27FC236}">
                <a16:creationId xmlns:a16="http://schemas.microsoft.com/office/drawing/2014/main" id="{65CE147F-1693-4F3E-70A7-DD7FFF2815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26" t="-680" r="20421" b="220"/>
          <a:stretch/>
        </p:blipFill>
        <p:spPr>
          <a:xfrm>
            <a:off x="4610595" y="1324574"/>
            <a:ext cx="3580106" cy="3384363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376A9655-70AA-8A13-D8A2-4A99F69C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518" y="3687784"/>
            <a:ext cx="1366529" cy="13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71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: Como "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nasce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" um Banco de Dados?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4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009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Entender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contexto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requisitos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Perfil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…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811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9532FFE-C7FB-3313-051B-B15013C8B941}"/>
              </a:ext>
            </a:extLst>
          </p:cNvPr>
          <p:cNvSpPr/>
          <p:nvPr/>
        </p:nvSpPr>
        <p:spPr>
          <a:xfrm>
            <a:off x="6202258" y="330393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Funcionalidades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9BA9C92-9728-37DD-B5AA-67D4B54F893F}"/>
              </a:ext>
            </a:extLst>
          </p:cNvPr>
          <p:cNvSpPr/>
          <p:nvPr/>
        </p:nvSpPr>
        <p:spPr>
          <a:xfrm>
            <a:off x="3329915" y="2925411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Modelo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12EBB6E-267F-7662-D8BD-76F0D9A19740}"/>
              </a:ext>
            </a:extLst>
          </p:cNvPr>
          <p:cNvSpPr/>
          <p:nvPr/>
        </p:nvSpPr>
        <p:spPr>
          <a:xfrm>
            <a:off x="5341297" y="201991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Arquitetura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7DCAB67-2EC2-B1F4-75CF-23D59E901B84}"/>
              </a:ext>
            </a:extLst>
          </p:cNvPr>
          <p:cNvSpPr/>
          <p:nvPr/>
        </p:nvSpPr>
        <p:spPr>
          <a:xfrm>
            <a:off x="1979096" y="162654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Implementação</a:t>
            </a:r>
            <a:endParaRPr lang="pt-BR"/>
          </a:p>
        </p:txBody>
      </p:sp>
      <p:sp>
        <p:nvSpPr>
          <p:cNvPr id="15" name="Seta: Entalhada para a Direita 14">
            <a:extLst>
              <a:ext uri="{FF2B5EF4-FFF2-40B4-BE49-F238E27FC236}">
                <a16:creationId xmlns:a16="http://schemas.microsoft.com/office/drawing/2014/main" id="{FA660ADB-D42C-621C-9135-99CF390DC52F}"/>
              </a:ext>
            </a:extLst>
          </p:cNvPr>
          <p:cNvSpPr/>
          <p:nvPr/>
        </p:nvSpPr>
        <p:spPr>
          <a:xfrm>
            <a:off x="676063" y="243829"/>
            <a:ext cx="7318167" cy="526967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Processo evolutivo ou gradual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95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Cenários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801695" y="2479768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Banco (Financeiro)</a:t>
            </a:r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410F743-9486-E854-BCE4-BFF90270C17C}"/>
              </a:ext>
            </a:extLst>
          </p:cNvPr>
          <p:cNvSpPr/>
          <p:nvPr/>
        </p:nvSpPr>
        <p:spPr>
          <a:xfrm>
            <a:off x="2617623" y="2479766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E-commerce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B9581BA-B6FA-276E-3879-55A128B3F8C8}"/>
              </a:ext>
            </a:extLst>
          </p:cNvPr>
          <p:cNvSpPr/>
          <p:nvPr/>
        </p:nvSpPr>
        <p:spPr>
          <a:xfrm>
            <a:off x="2617622" y="3340725"/>
            <a:ext cx="2922197" cy="71167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Universidade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339B3D84-29EC-A7F6-BECD-18811FA68904}"/>
              </a:ext>
            </a:extLst>
          </p:cNvPr>
          <p:cNvSpPr/>
          <p:nvPr/>
        </p:nvSpPr>
        <p:spPr>
          <a:xfrm>
            <a:off x="2617622" y="4194264"/>
            <a:ext cx="2922197" cy="711679"/>
          </a:xfrm>
          <a:prstGeom prst="round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Produção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3B213D2-B334-BA0D-5206-F61527FF2CC4}"/>
              </a:ext>
            </a:extLst>
          </p:cNvPr>
          <p:cNvSpPr/>
          <p:nvPr/>
        </p:nvSpPr>
        <p:spPr>
          <a:xfrm>
            <a:off x="5801693" y="4194264"/>
            <a:ext cx="2922197" cy="71167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Bibliotecas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093E125-BA98-7909-081F-D2E7167D006F}"/>
              </a:ext>
            </a:extLst>
          </p:cNvPr>
          <p:cNvSpPr/>
          <p:nvPr/>
        </p:nvSpPr>
        <p:spPr>
          <a:xfrm>
            <a:off x="4079769" y="1596537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Colaboradores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AAB87C9-43C3-C03B-24DD-EBEA40BA9506}"/>
              </a:ext>
            </a:extLst>
          </p:cNvPr>
          <p:cNvSpPr/>
          <p:nvPr/>
        </p:nvSpPr>
        <p:spPr>
          <a:xfrm>
            <a:off x="5801692" y="3340725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Farmácia</a:t>
            </a:r>
          </a:p>
        </p:txBody>
      </p:sp>
    </p:spTree>
    <p:extLst>
      <p:ext uri="{BB962C8B-B14F-4D97-AF65-F5344CB8AC3E}">
        <p14:creationId xmlns:p14="http://schemas.microsoft.com/office/powerpoint/2010/main" val="1302637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668097" y="3630188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Abordagem tradicional</a:t>
            </a:r>
            <a:endParaRPr lang="pt-BR" sz="1800">
              <a:latin typeface="Calibri"/>
              <a:cs typeface="Calibri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F6611BF-74F2-A05D-F3DA-FAAA65561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963" y="2298315"/>
            <a:ext cx="1303867" cy="106957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6BAF436-A2EE-6627-5146-1B60B9EF7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32" y="2879463"/>
            <a:ext cx="605367" cy="605367"/>
          </a:xfrm>
          <a:prstGeom prst="rect">
            <a:avLst/>
          </a:prstGeom>
        </p:spPr>
      </p:pic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E53710ED-4C5A-BF39-F373-3B64DE0C5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5222" y="1453986"/>
            <a:ext cx="3786743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1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F2278C4-00BC-13E1-7E67-6D6B8A4AE705}"/>
              </a:ext>
            </a:extLst>
          </p:cNvPr>
          <p:cNvSpPr/>
          <p:nvPr/>
        </p:nvSpPr>
        <p:spPr>
          <a:xfrm>
            <a:off x="4923806" y="2307523"/>
            <a:ext cx="3005940" cy="6976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Modelagem</a:t>
            </a:r>
            <a:endParaRPr lang="pt-BR" sz="1800"/>
          </a:p>
        </p:txBody>
      </p:sp>
      <p:graphicFrame>
        <p:nvGraphicFramePr>
          <p:cNvPr id="3" name="Diagrama 8">
            <a:extLst>
              <a:ext uri="{FF2B5EF4-FFF2-40B4-BE49-F238E27FC236}">
                <a16:creationId xmlns:a16="http://schemas.microsoft.com/office/drawing/2014/main" id="{F95DA6F3-EAA3-0D05-3A97-626AB1E97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432028"/>
              </p:ext>
            </p:extLst>
          </p:nvPr>
        </p:nvGraphicFramePr>
        <p:xfrm>
          <a:off x="3510643" y="2976994"/>
          <a:ext cx="4831773" cy="185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77" name="Seta: para Cima 476">
            <a:extLst>
              <a:ext uri="{FF2B5EF4-FFF2-40B4-BE49-F238E27FC236}">
                <a16:creationId xmlns:a16="http://schemas.microsoft.com/office/drawing/2014/main" id="{7FAD4C32-2512-B548-8714-763E813FDA6B}"/>
              </a:ext>
            </a:extLst>
          </p:cNvPr>
          <p:cNvSpPr/>
          <p:nvPr/>
        </p:nvSpPr>
        <p:spPr>
          <a:xfrm>
            <a:off x="3507688" y="2744967"/>
            <a:ext cx="222663" cy="115784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8" name="Imagem 478" descr="Ícone&#10;&#10;Descrição gerada automaticamente">
            <a:extLst>
              <a:ext uri="{FF2B5EF4-FFF2-40B4-BE49-F238E27FC236}">
                <a16:creationId xmlns:a16="http://schemas.microsoft.com/office/drawing/2014/main" id="{6D27BD1E-777E-B13D-A5BF-4753B3CE7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440000">
            <a:off x="6940451" y="3718936"/>
            <a:ext cx="2297876" cy="12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7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2910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BDs –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conceitual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Gráfico 2" descr="Interface do Usuário/Experiência do Usuário com preenchimento sólido">
            <a:extLst>
              <a:ext uri="{FF2B5EF4-FFF2-40B4-BE49-F238E27FC236}">
                <a16:creationId xmlns:a16="http://schemas.microsoft.com/office/drawing/2014/main" id="{7A89224F-5EAA-CEA8-CEA3-3ADBF03C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3462" y="3346615"/>
            <a:ext cx="1678874" cy="1671451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471" y="4226480"/>
            <a:ext cx="778702" cy="78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02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64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FB4A65-5560-34A7-63F2-6F9BB4EED6EC}"/>
              </a:ext>
            </a:extLst>
          </p:cNvPr>
          <p:cNvSpPr/>
          <p:nvPr/>
        </p:nvSpPr>
        <p:spPr>
          <a:xfrm>
            <a:off x="6298745" y="1173801"/>
            <a:ext cx="2211779" cy="6086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Representação</a:t>
            </a:r>
            <a:endParaRPr lang="pt-BR"/>
          </a:p>
        </p:txBody>
      </p:sp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BF30EFD1-A980-805A-9080-A23CE097C1D7}"/>
              </a:ext>
            </a:extLst>
          </p:cNvPr>
          <p:cNvCxnSpPr/>
          <p:nvPr/>
        </p:nvCxnSpPr>
        <p:spPr>
          <a:xfrm flipV="1">
            <a:off x="4430238" y="1466601"/>
            <a:ext cx="1775359" cy="140871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095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1BCC026-0107-4C17-2860-13B3C700B5A7}"/>
              </a:ext>
            </a:extLst>
          </p:cNvPr>
          <p:cNvSpPr/>
          <p:nvPr/>
        </p:nvSpPr>
        <p:spPr>
          <a:xfrm>
            <a:off x="2771403" y="3049733"/>
            <a:ext cx="5781798" cy="17887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Requisitos, perguntas a serem respondidas, visões ...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218250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1° passo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3055298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Coleta de Dados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058F2B-1C73-5111-9D6E-BBB2738D03F4}"/>
              </a:ext>
            </a:extLst>
          </p:cNvPr>
          <p:cNvSpPr/>
          <p:nvPr/>
        </p:nvSpPr>
        <p:spPr>
          <a:xfrm>
            <a:off x="5853421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Análise</a:t>
            </a:r>
            <a:endParaRPr lang="pt-BR"/>
          </a:p>
        </p:txBody>
      </p:sp>
      <p:pic>
        <p:nvPicPr>
          <p:cNvPr id="6" name="Imagem 6" descr="Diagrama, Desenho técnico&#10;&#10;Descrição gerada automaticamente">
            <a:extLst>
              <a:ext uri="{FF2B5EF4-FFF2-40B4-BE49-F238E27FC236}">
                <a16:creationId xmlns:a16="http://schemas.microsoft.com/office/drawing/2014/main" id="{594A87DE-113C-90E8-A62A-70DA7B81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1221303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50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D03CB0-1143-77B1-82D1-6DFCABBE913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11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093" name="Diagram 3092">
            <a:extLst>
              <a:ext uri="{FF2B5EF4-FFF2-40B4-BE49-F238E27FC236}">
                <a16:creationId xmlns:a16="http://schemas.microsoft.com/office/drawing/2014/main" id="{C06FB644-6641-AFBA-6112-6143F2B822D7}"/>
              </a:ext>
            </a:extLst>
          </p:cNvPr>
          <p:cNvGraphicFramePr/>
          <p:nvPr/>
        </p:nvGraphicFramePr>
        <p:xfrm>
          <a:off x="348259" y="1243013"/>
          <a:ext cx="8599288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20" name="Picture 3120" descr="Icon&#10;&#10;Description automatically generated">
            <a:extLst>
              <a:ext uri="{FF2B5EF4-FFF2-40B4-BE49-F238E27FC236}">
                <a16:creationId xmlns:a16="http://schemas.microsoft.com/office/drawing/2014/main" id="{287280F2-19A8-9EAA-4CDA-11FEB3C1D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9069" y="2663398"/>
            <a:ext cx="1457325" cy="819150"/>
          </a:xfrm>
          <a:prstGeom prst="rect">
            <a:avLst/>
          </a:prstGeom>
        </p:spPr>
      </p:pic>
      <p:pic>
        <p:nvPicPr>
          <p:cNvPr id="3121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D2A7C85F-CB43-47D9-A9CA-8B2AD9330C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55" t="20809" r="9120" b="17572"/>
          <a:stretch/>
        </p:blipFill>
        <p:spPr>
          <a:xfrm>
            <a:off x="1697778" y="1509605"/>
            <a:ext cx="911424" cy="950807"/>
          </a:xfrm>
          <a:prstGeom prst="rect">
            <a:avLst/>
          </a:prstGeom>
        </p:spPr>
      </p:pic>
      <p:pic>
        <p:nvPicPr>
          <p:cNvPr id="3122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CF8C0B66-AF1A-5C10-D8BD-3B11FA94B9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1" t="-4046" r="43974" b="-2312"/>
          <a:stretch/>
        </p:blipFill>
        <p:spPr>
          <a:xfrm>
            <a:off x="5076382" y="2903866"/>
            <a:ext cx="1081431" cy="1203609"/>
          </a:xfrm>
          <a:prstGeom prst="rect">
            <a:avLst/>
          </a:prstGeom>
        </p:spPr>
      </p:pic>
      <p:pic>
        <p:nvPicPr>
          <p:cNvPr id="3123" name="Picture 3123" descr="Icon&#10;&#10;Description automatically generated">
            <a:extLst>
              <a:ext uri="{FF2B5EF4-FFF2-40B4-BE49-F238E27FC236}">
                <a16:creationId xmlns:a16="http://schemas.microsoft.com/office/drawing/2014/main" id="{23CD6C51-5795-59E7-CB65-F71F7A436C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75" y="2076537"/>
            <a:ext cx="1530954" cy="8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1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0B225C6-690F-5EBE-257E-EB224FCD74D2}"/>
              </a:ext>
            </a:extLst>
          </p:cNvPr>
          <p:cNvSpPr/>
          <p:nvPr/>
        </p:nvSpPr>
        <p:spPr>
          <a:xfrm rot="3180000">
            <a:off x="2689404" y="1822773"/>
            <a:ext cx="482435" cy="97971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55C5220-D8A9-43AD-889B-38C95B1BE9F9}"/>
              </a:ext>
            </a:extLst>
          </p:cNvPr>
          <p:cNvSpPr/>
          <p:nvPr/>
        </p:nvSpPr>
        <p:spPr>
          <a:xfrm>
            <a:off x="6306168" y="3378158"/>
            <a:ext cx="1476992" cy="6086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DER</a:t>
            </a:r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D475794-2CD3-B869-F89B-7F2FE56E6BF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677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83234EF8-E8CD-9CC7-0C4D-4F3F3CBE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78" y="1994712"/>
            <a:ext cx="2743200" cy="25197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95675" y="1413569"/>
            <a:ext cx="385989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Requisições funcionais da aplicação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283402" y="4580535"/>
            <a:ext cx="6212276" cy="3636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Foco do engenheiro de software</a:t>
            </a:r>
          </a:p>
        </p:txBody>
      </p:sp>
      <p:pic>
        <p:nvPicPr>
          <p:cNvPr id="8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0E32095-9DCC-04C0-6E00-F853522EF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838" y="1947753"/>
            <a:ext cx="2015836" cy="1126162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8E16C48-8A4E-E54C-11DB-1B0FD04A5CC2}"/>
              </a:ext>
            </a:extLst>
          </p:cNvPr>
          <p:cNvGrpSpPr/>
          <p:nvPr/>
        </p:nvGrpSpPr>
        <p:grpSpPr>
          <a:xfrm>
            <a:off x="6378533" y="769112"/>
            <a:ext cx="1611457" cy="521586"/>
            <a:chOff x="6296890" y="761690"/>
            <a:chExt cx="1611457" cy="521586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A1A6186E-FDCB-CB8E-4ED8-040D8484A04E}"/>
                </a:ext>
              </a:extLst>
            </p:cNvPr>
            <p:cNvSpPr/>
            <p:nvPr/>
          </p:nvSpPr>
          <p:spPr>
            <a:xfrm>
              <a:off x="6296890" y="919594"/>
              <a:ext cx="1350817" cy="36368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Operações</a:t>
              </a:r>
              <a:endParaRPr lang="pt-BR"/>
            </a:p>
          </p:txBody>
        </p:sp>
        <p:pic>
          <p:nvPicPr>
            <p:cNvPr id="10" name="Imagem 11" descr="Diagrama&#10;&#10;Descrição gerada automaticamente">
              <a:extLst>
                <a:ext uri="{FF2B5EF4-FFF2-40B4-BE49-F238E27FC236}">
                  <a16:creationId xmlns:a16="http://schemas.microsoft.com/office/drawing/2014/main" id="{C2EAF53C-C271-6F78-D559-AC60CAF17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197" y="761690"/>
              <a:ext cx="438150" cy="428625"/>
            </a:xfrm>
            <a:prstGeom prst="rect">
              <a:avLst/>
            </a:prstGeom>
          </p:spPr>
        </p:pic>
      </p:grp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DE3D6ED3-F6FD-FE6C-0D92-DD920B44AC0B}"/>
              </a:ext>
            </a:extLst>
          </p:cNvPr>
          <p:cNvSpPr/>
          <p:nvPr/>
        </p:nvSpPr>
        <p:spPr>
          <a:xfrm rot="5400000">
            <a:off x="7859431" y="1163260"/>
            <a:ext cx="912915" cy="526968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80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B968D3F-C236-7F24-D1E8-4B2423B499C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9" name="Chave Esquerda 8">
              <a:extLst>
                <a:ext uri="{FF2B5EF4-FFF2-40B4-BE49-F238E27FC236}">
                  <a16:creationId xmlns:a16="http://schemas.microsoft.com/office/drawing/2014/main" id="{0944937B-75D7-2C00-0613-70F5370CDD94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4205E1B-C75C-2BC0-8580-D79E0E1ABABA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9D8E3894-DB31-8ED0-6741-08DE2314C4DC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AE040EC-0D7B-BA36-FF85-739C0C370A71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B5CFE393-ECD9-3CFF-800A-2E56F1D1366B}"/>
              </a:ext>
            </a:extLst>
          </p:cNvPr>
          <p:cNvSpPr/>
          <p:nvPr/>
        </p:nvSpPr>
        <p:spPr>
          <a:xfrm>
            <a:off x="4829174" y="3897703"/>
            <a:ext cx="3020785" cy="853539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Segurança, desempenho ...</a:t>
            </a:r>
            <a:endParaRPr lang="pt-BR"/>
          </a:p>
        </p:txBody>
      </p:sp>
      <p:sp>
        <p:nvSpPr>
          <p:cNvPr id="4" name="Texto Explicativo: Seta para Baixo 3">
            <a:extLst>
              <a:ext uri="{FF2B5EF4-FFF2-40B4-BE49-F238E27FC236}">
                <a16:creationId xmlns:a16="http://schemas.microsoft.com/office/drawing/2014/main" id="{D814F2E1-4C9E-FE5A-EB55-7A5B5D89A824}"/>
              </a:ext>
            </a:extLst>
          </p:cNvPr>
          <p:cNvSpPr/>
          <p:nvPr/>
        </p:nvSpPr>
        <p:spPr>
          <a:xfrm>
            <a:off x="5283777" y="1813956"/>
            <a:ext cx="3236023" cy="1031668"/>
          </a:xfrm>
          <a:prstGeom prst="downArrow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ea typeface="+mn-lt"/>
                <a:cs typeface="+mn-lt"/>
              </a:rPr>
              <a:t>O que executar? Quais processos?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661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0928A20-EBE3-29B6-B1D5-BECF35A92C8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2CACCDD7-7880-7825-3834-139880D05EBA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1DC78B2-0F67-27A8-5345-C51C80F7B68D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41D46F3-27F0-7068-F098-0F3D13EAE0A6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B8F63A9-F35A-7CDF-A19C-95BBB5BCA506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Como será armazenado?</a:t>
            </a:r>
            <a:endParaRPr lang="pt-BR"/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6C688E0F-962C-23C6-AD3C-640B1537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7345" y="1001239"/>
            <a:ext cx="1775360" cy="17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7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</p:spTree>
    <p:extLst>
      <p:ext uri="{BB962C8B-B14F-4D97-AF65-F5344CB8AC3E}">
        <p14:creationId xmlns:p14="http://schemas.microsoft.com/office/powerpoint/2010/main" val="2175649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8113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2" descr="Diagrama&#10;&#10;Descrição gerada automaticamente">
            <a:extLst>
              <a:ext uri="{FF2B5EF4-FFF2-40B4-BE49-F238E27FC236}">
                <a16:creationId xmlns:a16="http://schemas.microsoft.com/office/drawing/2014/main" id="{0E9AD818-BF7A-C5D1-35F3-AFF7C88B0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4" r="8657" b="169"/>
          <a:stretch/>
        </p:blipFill>
        <p:spPr>
          <a:xfrm>
            <a:off x="409699" y="6609"/>
            <a:ext cx="6075162" cy="51377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382454" y="3701868"/>
            <a:ext cx="438008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31B32D-7B4B-D82B-9175-078F2540DC22}"/>
              </a:ext>
            </a:extLst>
          </p:cNvPr>
          <p:cNvSpPr txBox="1"/>
          <p:nvPr/>
        </p:nvSpPr>
        <p:spPr>
          <a:xfrm>
            <a:off x="-107291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150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Coleta</a:t>
              </a:r>
              <a:endParaRPr lang="pt-BR" dirty="0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Análise</a:t>
              </a:r>
              <a:endParaRPr lang="pt-BR" dirty="0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Dados &amp; Requisitos</a:t>
              </a:r>
              <a:endParaRPr lang="pt-BR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Esquema conceitual</a:t>
              </a:r>
              <a:endParaRPr lang="pt-BR" dirty="0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cs typeface="Arial"/>
                </a:rPr>
                <a:t>Design conceitual</a:t>
              </a:r>
              <a:endParaRPr lang="pt-BR" sz="1600" dirty="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AE85AB56-C10F-FA97-E843-E9BD955F49F8}"/>
              </a:ext>
            </a:extLst>
          </p:cNvPr>
          <p:cNvSpPr/>
          <p:nvPr/>
        </p:nvSpPr>
        <p:spPr>
          <a:xfrm>
            <a:off x="2288389" y="1626896"/>
            <a:ext cx="2524201" cy="398821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Análise das queries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971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090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73D171B8-24A9-6044-964D-64AD3065AEB6}"/>
              </a:ext>
            </a:extLst>
          </p:cNvPr>
          <p:cNvSpPr/>
          <p:nvPr/>
        </p:nvSpPr>
        <p:spPr>
          <a:xfrm>
            <a:off x="1101435" y="2893867"/>
            <a:ext cx="1840674" cy="4304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CDCF2B5-E175-0759-DF80-0BDDE000F419}"/>
              </a:ext>
            </a:extLst>
          </p:cNvPr>
          <p:cNvSpPr/>
          <p:nvPr/>
        </p:nvSpPr>
        <p:spPr>
          <a:xfrm>
            <a:off x="3543298" y="2893867"/>
            <a:ext cx="1840674" cy="4304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E689992E-2C76-C24C-47D5-82B20EAFF0D2}"/>
              </a:ext>
            </a:extLst>
          </p:cNvPr>
          <p:cNvSpPr/>
          <p:nvPr/>
        </p:nvSpPr>
        <p:spPr>
          <a:xfrm>
            <a:off x="6222668" y="2893866"/>
            <a:ext cx="1840674" cy="4304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Físico</a:t>
            </a:r>
            <a:endParaRPr lang="pt-BR"/>
          </a:p>
        </p:txBody>
      </p:sp>
      <p:sp>
        <p:nvSpPr>
          <p:cNvPr id="195" name="Seta: Curva para a Direita 194">
            <a:extLst>
              <a:ext uri="{FF2B5EF4-FFF2-40B4-BE49-F238E27FC236}">
                <a16:creationId xmlns:a16="http://schemas.microsoft.com/office/drawing/2014/main" id="{77ED42A8-1B82-77EC-FB3C-AB303A80CD5E}"/>
              </a:ext>
            </a:extLst>
          </p:cNvPr>
          <p:cNvSpPr/>
          <p:nvPr/>
        </p:nvSpPr>
        <p:spPr>
          <a:xfrm rot="3960000">
            <a:off x="1491661" y="-701252"/>
            <a:ext cx="927759" cy="3644239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3431966" y="704353"/>
            <a:ext cx="1692233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Requisitos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8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Discursando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94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Implementação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55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2821" y="3038946"/>
            <a:ext cx="1372467" cy="1364345"/>
          </a:xfrm>
          <a:prstGeom prst="rect">
            <a:avLst/>
          </a:prstGeom>
        </p:spPr>
      </p:pic>
      <p:pic>
        <p:nvPicPr>
          <p:cNvPr id="3" name="Gráfico 3" descr="Fluxograma com preenchimento sólido">
            <a:extLst>
              <a:ext uri="{FF2B5EF4-FFF2-40B4-BE49-F238E27FC236}">
                <a16:creationId xmlns:a16="http://schemas.microsoft.com/office/drawing/2014/main" id="{0EDCD3F7-B826-836B-3806-2370CFD6A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448" y="3591543"/>
            <a:ext cx="1426523" cy="14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7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775D4CB5-149F-7C8B-C38F-FAA9F0F8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42" y="1285875"/>
            <a:ext cx="1209675" cy="809625"/>
          </a:xfrm>
          <a:prstGeom prst="rect">
            <a:avLst/>
          </a:prstGeom>
        </p:spPr>
      </p:pic>
      <p:pic>
        <p:nvPicPr>
          <p:cNvPr id="13" name="Imagem 13" descr="Logotipo&#10;&#10;Descrição gerada automaticamente">
            <a:extLst>
              <a:ext uri="{FF2B5EF4-FFF2-40B4-BE49-F238E27FC236}">
                <a16:creationId xmlns:a16="http://schemas.microsoft.com/office/drawing/2014/main" id="{DA6FFBDF-3594-503C-024D-7F53BA4B9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70" y="849828"/>
            <a:ext cx="1323975" cy="685800"/>
          </a:xfrm>
          <a:prstGeom prst="rect">
            <a:avLst/>
          </a:prstGeom>
        </p:spPr>
      </p:pic>
      <p:pic>
        <p:nvPicPr>
          <p:cNvPr id="14" name="Imagem 14" descr="Logotipo&#10;&#10;Descrição gerada automaticamente">
            <a:extLst>
              <a:ext uri="{FF2B5EF4-FFF2-40B4-BE49-F238E27FC236}">
                <a16:creationId xmlns:a16="http://schemas.microsoft.com/office/drawing/2014/main" id="{06259610-5CC9-986D-48E6-388CDD72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51" y="2179293"/>
            <a:ext cx="2743200" cy="7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14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CE6FA996-B434-FE39-CE4C-3485504EF83B}"/>
              </a:ext>
            </a:extLst>
          </p:cNvPr>
          <p:cNvSpPr/>
          <p:nvPr/>
        </p:nvSpPr>
        <p:spPr>
          <a:xfrm rot="5400000">
            <a:off x="5975425" y="2581782"/>
            <a:ext cx="712519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787A035-8FB3-DA66-1F93-9613CAA11862}"/>
              </a:ext>
            </a:extLst>
          </p:cNvPr>
          <p:cNvSpPr/>
          <p:nvPr/>
        </p:nvSpPr>
        <p:spPr>
          <a:xfrm>
            <a:off x="5287487" y="1691490"/>
            <a:ext cx="2189513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Tabelas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914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317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1B97AE08-FDFD-A070-9BFD-8011F65C72FA}"/>
              </a:ext>
            </a:extLst>
          </p:cNvPr>
          <p:cNvSpPr/>
          <p:nvPr/>
        </p:nvSpPr>
        <p:spPr>
          <a:xfrm>
            <a:off x="5242953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do BD</a:t>
            </a:r>
            <a:endParaRPr lang="pt-BR"/>
          </a:p>
        </p:txBody>
      </p:sp>
      <p:sp>
        <p:nvSpPr>
          <p:cNvPr id="47" name="Igual a 46">
            <a:extLst>
              <a:ext uri="{FF2B5EF4-FFF2-40B4-BE49-F238E27FC236}">
                <a16:creationId xmlns:a16="http://schemas.microsoft.com/office/drawing/2014/main" id="{FC262B1A-02F9-7B87-17CA-0B4C92B218DB}"/>
              </a:ext>
            </a:extLst>
          </p:cNvPr>
          <p:cNvSpPr/>
          <p:nvPr/>
        </p:nvSpPr>
        <p:spPr>
          <a:xfrm>
            <a:off x="3804927" y="2591418"/>
            <a:ext cx="912915" cy="912915"/>
          </a:xfrm>
          <a:prstGeom prst="mathEqua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25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</p:spTree>
    <p:extLst>
      <p:ext uri="{BB962C8B-B14F-4D97-AF65-F5344CB8AC3E}">
        <p14:creationId xmlns:p14="http://schemas.microsoft.com/office/powerpoint/2010/main" val="518931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84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28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4214CE5-5309-0F69-154E-EDF859315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ED59E153-A665-6991-FEA6-64D6073BEBB8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Percurso....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4E2519F-6D20-E074-C03E-FA4A519E880F}"/>
              </a:ext>
            </a:extLst>
          </p:cNvPr>
          <p:cNvGrpSpPr/>
          <p:nvPr/>
        </p:nvGrpSpPr>
        <p:grpSpPr>
          <a:xfrm>
            <a:off x="4468622" y="2373857"/>
            <a:ext cx="3601214" cy="2000250"/>
            <a:chOff x="3977489" y="2373857"/>
            <a:chExt cx="3601214" cy="2000250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840E7BB6-95A5-CB4B-FA48-0CD6F6C3A73E}"/>
                </a:ext>
              </a:extLst>
            </p:cNvPr>
            <p:cNvSpPr/>
            <p:nvPr/>
          </p:nvSpPr>
          <p:spPr>
            <a:xfrm>
              <a:off x="3977490" y="2373857"/>
              <a:ext cx="3601213" cy="5715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Lógico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3F5A69B2-FA61-0F33-7164-2956CC0DD9D2}"/>
                </a:ext>
              </a:extLst>
            </p:cNvPr>
            <p:cNvSpPr/>
            <p:nvPr/>
          </p:nvSpPr>
          <p:spPr>
            <a:xfrm>
              <a:off x="3977490" y="3088232"/>
              <a:ext cx="3601213" cy="57150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Instalação e Configuração do SGBD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8468B83F-6FED-7363-5738-30A632FF4546}"/>
                </a:ext>
              </a:extLst>
            </p:cNvPr>
            <p:cNvSpPr/>
            <p:nvPr/>
          </p:nvSpPr>
          <p:spPr>
            <a:xfrm>
              <a:off x="3977489" y="3802606"/>
              <a:ext cx="3601213" cy="5715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do BD</a:t>
              </a:r>
              <a:endParaRPr lang="pt-BR"/>
            </a:p>
          </p:txBody>
        </p:sp>
      </p:grpSp>
      <p:pic>
        <p:nvPicPr>
          <p:cNvPr id="12" name="Imagem 12" descr="Logotipo&#10;&#10;Descrição gerada automaticamente">
            <a:extLst>
              <a:ext uri="{FF2B5EF4-FFF2-40B4-BE49-F238E27FC236}">
                <a16:creationId xmlns:a16="http://schemas.microsoft.com/office/drawing/2014/main" id="{01DCA496-699A-12DD-E12D-B9D788174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09" y="3228975"/>
            <a:ext cx="1957982" cy="10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16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6CD60C-12DF-6AA3-FE3C-16CF9AAB7271}"/>
              </a:ext>
            </a:extLst>
          </p:cNvPr>
          <p:cNvSpPr/>
          <p:nvPr/>
        </p:nvSpPr>
        <p:spPr>
          <a:xfrm>
            <a:off x="5146467" y="1327808"/>
            <a:ext cx="3406733" cy="3028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Características do modelo de SGBD</a:t>
            </a:r>
            <a:endParaRPr lang="pt-BR" sz="2000"/>
          </a:p>
        </p:txBody>
      </p:sp>
      <p:pic>
        <p:nvPicPr>
          <p:cNvPr id="6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2D686E28-1B7F-C4E7-A5D6-DF645A6B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920" y="3341791"/>
            <a:ext cx="1209675" cy="809625"/>
          </a:xfrm>
          <a:prstGeom prst="rect">
            <a:avLst/>
          </a:prstGeom>
        </p:spPr>
      </p:pic>
      <p:pic>
        <p:nvPicPr>
          <p:cNvPr id="8" name="Imagem 13" descr="Logotipo&#10;&#10;Descrição gerada automaticamente">
            <a:extLst>
              <a:ext uri="{FF2B5EF4-FFF2-40B4-BE49-F238E27FC236}">
                <a16:creationId xmlns:a16="http://schemas.microsoft.com/office/drawing/2014/main" id="{66512120-A8FD-5A8E-944B-993974ED1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76" y="1651412"/>
            <a:ext cx="1242333" cy="641268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1533F193-03A9-8423-224F-CF9B1345358B}"/>
              </a:ext>
            </a:extLst>
          </p:cNvPr>
          <p:cNvSpPr/>
          <p:nvPr/>
        </p:nvSpPr>
        <p:spPr>
          <a:xfrm>
            <a:off x="3548406" y="2670848"/>
            <a:ext cx="2167246" cy="356260"/>
          </a:xfrm>
          <a:prstGeom prst="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6456BD0-E962-F889-87B1-0C22531BADAD}"/>
              </a:ext>
            </a:extLst>
          </p:cNvPr>
          <p:cNvSpPr/>
          <p:nvPr/>
        </p:nvSpPr>
        <p:spPr>
          <a:xfrm>
            <a:off x="4020167" y="2635950"/>
            <a:ext cx="1395350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Influência</a:t>
            </a:r>
            <a:endParaRPr lang="pt-BR"/>
          </a:p>
        </p:txBody>
      </p:sp>
      <p:pic>
        <p:nvPicPr>
          <p:cNvPr id="12" name="Imagem 12" descr="Diagrama&#10;&#10;Descrição gerada automaticamente">
            <a:extLst>
              <a:ext uri="{FF2B5EF4-FFF2-40B4-BE49-F238E27FC236}">
                <a16:creationId xmlns:a16="http://schemas.microsoft.com/office/drawing/2014/main" id="{CCA8F21E-A70F-8604-66F5-61E21E66D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86" y="1780482"/>
            <a:ext cx="3040083" cy="22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4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Relembrando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62D9CBAA-F492-7B6E-12D9-D777C49796E5}"/>
              </a:ext>
            </a:extLst>
          </p:cNvPr>
          <p:cNvSpPr txBox="1"/>
          <p:nvPr/>
        </p:nvSpPr>
        <p:spPr>
          <a:xfrm>
            <a:off x="717925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Isolamento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data/program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Integridade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Consistência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Segurança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69055925-963D-F454-5BDA-D08186F9278C}"/>
              </a:ext>
            </a:extLst>
          </p:cNvPr>
          <p:cNvSpPr txBox="1"/>
          <p:nvPr/>
        </p:nvSpPr>
        <p:spPr>
          <a:xfrm>
            <a:off x="4664510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Views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Recuperação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Recovery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Concorrência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702499" y="3081274"/>
            <a:ext cx="1647701" cy="4824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728724" y="3081272"/>
            <a:ext cx="2070759" cy="4824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8" name="Texto Explicativo: Seta para Baixo 7">
            <a:extLst>
              <a:ext uri="{FF2B5EF4-FFF2-40B4-BE49-F238E27FC236}">
                <a16:creationId xmlns:a16="http://schemas.microsoft.com/office/drawing/2014/main" id="{F0C79E87-87EF-D529-3F31-5C9955531754}"/>
              </a:ext>
            </a:extLst>
          </p:cNvPr>
          <p:cNvSpPr/>
          <p:nvPr/>
        </p:nvSpPr>
        <p:spPr>
          <a:xfrm>
            <a:off x="1982808" y="2134961"/>
            <a:ext cx="2323109" cy="98713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Design conceitual</a:t>
            </a:r>
            <a:endParaRPr lang="pt-BR" sz="16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5044412" y="3081271"/>
            <a:ext cx="2070759" cy="48243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9B1B084-9ACF-762A-F798-6157F03E26AE}"/>
              </a:ext>
            </a:extLst>
          </p:cNvPr>
          <p:cNvSpPr/>
          <p:nvPr/>
        </p:nvSpPr>
        <p:spPr>
          <a:xfrm>
            <a:off x="5419476" y="3738375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Especificando</a:t>
            </a:r>
            <a:endParaRPr lang="pt-BR"/>
          </a:p>
        </p:txBody>
      </p:sp>
      <p:sp>
        <p:nvSpPr>
          <p:cNvPr id="15" name="Seta: Curva para a Direita 14">
            <a:extLst>
              <a:ext uri="{FF2B5EF4-FFF2-40B4-BE49-F238E27FC236}">
                <a16:creationId xmlns:a16="http://schemas.microsoft.com/office/drawing/2014/main" id="{D8513729-4817-349A-86D0-EA2713AF3CFA}"/>
              </a:ext>
            </a:extLst>
          </p:cNvPr>
          <p:cNvSpPr/>
          <p:nvPr/>
        </p:nvSpPr>
        <p:spPr>
          <a:xfrm rot="16200000">
            <a:off x="4543777" y="3068800"/>
            <a:ext cx="727363" cy="2746167"/>
          </a:xfrm>
          <a:prstGeom prst="curved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1329911" y="3693842"/>
            <a:ext cx="2657103" cy="4824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6" name="Texto Explicativo: Seta para Baixo 15">
            <a:extLst>
              <a:ext uri="{FF2B5EF4-FFF2-40B4-BE49-F238E27FC236}">
                <a16:creationId xmlns:a16="http://schemas.microsoft.com/office/drawing/2014/main" id="{6FFD1691-1270-003C-9F78-ECB03B890B00}"/>
              </a:ext>
            </a:extLst>
          </p:cNvPr>
          <p:cNvSpPr/>
          <p:nvPr/>
        </p:nvSpPr>
        <p:spPr>
          <a:xfrm>
            <a:off x="5790334" y="2216604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Mapeamento</a:t>
            </a:r>
            <a:endParaRPr lang="pt-BR" sz="1600"/>
          </a:p>
        </p:txBody>
      </p:sp>
      <p:pic>
        <p:nvPicPr>
          <p:cNvPr id="17" name="Gráfico 17" descr="Tabela com preenchimento sólido">
            <a:extLst>
              <a:ext uri="{FF2B5EF4-FFF2-40B4-BE49-F238E27FC236}">
                <a16:creationId xmlns:a16="http://schemas.microsoft.com/office/drawing/2014/main" id="{2604280B-CB94-5A02-DE0D-98CEE994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3176" y="2352057"/>
            <a:ext cx="394855" cy="4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9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40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4" y="132343"/>
            <a:ext cx="7456216" cy="49159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9D766-A859-0559-8174-4AB1B7FF10E1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300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757E5807-2787-5F6D-4255-0DD5B0C7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1" y="45743"/>
            <a:ext cx="6676900" cy="505943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53A075-DA1E-E294-0AA4-8E0BA5C625BB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541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69301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84417F0-2C0B-465A-63E8-F201381A6B35}"/>
              </a:ext>
            </a:extLst>
          </p:cNvPr>
          <p:cNvSpPr/>
          <p:nvPr/>
        </p:nvSpPr>
        <p:spPr>
          <a:xfrm>
            <a:off x="3743696" y="2225881"/>
            <a:ext cx="3651662" cy="190747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cs typeface="Arial"/>
              </a:rPr>
              <a:t>Restrições </a:t>
            </a:r>
          </a:p>
          <a:p>
            <a:pPr algn="ctr"/>
            <a:r>
              <a:rPr lang="pt-BR" sz="2000">
                <a:cs typeface="Arial"/>
              </a:rPr>
              <a:t>&amp; </a:t>
            </a:r>
          </a:p>
          <a:p>
            <a:pPr algn="ctr"/>
            <a:r>
              <a:rPr lang="pt-BR" sz="2000">
                <a:cs typeface="Arial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39608491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0022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5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3936669" y="1483672"/>
            <a:ext cx="2746168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Alocação de memória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A6DB52-97D5-84E1-8A29-B05D9CEF28D8}"/>
              </a:ext>
            </a:extLst>
          </p:cNvPr>
          <p:cNvSpPr/>
          <p:nvPr/>
        </p:nvSpPr>
        <p:spPr>
          <a:xfrm>
            <a:off x="4857006" y="2166503"/>
            <a:ext cx="3228603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Particionamento de tabelas</a:t>
            </a:r>
          </a:p>
        </p:txBody>
      </p:sp>
    </p:spTree>
    <p:extLst>
      <p:ext uri="{BB962C8B-B14F-4D97-AF65-F5344CB8AC3E}">
        <p14:creationId xmlns:p14="http://schemas.microsoft.com/office/powerpoint/2010/main" val="93941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DD0EA31F-8E5B-6EB4-B04C-5405049F9DAA}"/>
              </a:ext>
            </a:extLst>
          </p:cNvPr>
          <p:cNvSpPr/>
          <p:nvPr/>
        </p:nvSpPr>
        <p:spPr>
          <a:xfrm>
            <a:off x="5812600" y="2134961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cs typeface="Arial"/>
              </a:rPr>
              <a:t>Implementação</a:t>
            </a:r>
            <a:endParaRPr lang="pt-BR" sz="1600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9" name="Texto Explicativo: Seta para a Direita 8">
            <a:extLst>
              <a:ext uri="{FF2B5EF4-FFF2-40B4-BE49-F238E27FC236}">
                <a16:creationId xmlns:a16="http://schemas.microsoft.com/office/drawing/2014/main" id="{5DE81028-723B-1A42-8657-773EA4F41683}"/>
              </a:ext>
            </a:extLst>
          </p:cNvPr>
          <p:cNvSpPr/>
          <p:nvPr/>
        </p:nvSpPr>
        <p:spPr>
          <a:xfrm>
            <a:off x="3216729" y="3836472"/>
            <a:ext cx="2226622" cy="912915"/>
          </a:xfrm>
          <a:prstGeom prst="rightArrowCallou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76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600F1786-4B9A-0C30-A4C2-26F2FB45D3C5}"/>
              </a:ext>
            </a:extLst>
          </p:cNvPr>
          <p:cNvSpPr txBox="1"/>
          <p:nvPr/>
        </p:nvSpPr>
        <p:spPr>
          <a:xfrm>
            <a:off x="717925" y="1633450"/>
            <a:ext cx="3865438" cy="271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formal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vai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além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BD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F60D0D9-DD0C-4A93-2F84-2D438D29F7F0}"/>
              </a:ext>
            </a:extLst>
          </p:cNvPr>
          <p:cNvSpPr/>
          <p:nvPr/>
        </p:nvSpPr>
        <p:spPr>
          <a:xfrm>
            <a:off x="2993366" y="1672446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Preposição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FF7B6AC-C9ED-EBFC-2B3F-E66CCD3D04BB}"/>
              </a:ext>
            </a:extLst>
          </p:cNvPr>
          <p:cNvSpPr/>
          <p:nvPr/>
        </p:nvSpPr>
        <p:spPr>
          <a:xfrm>
            <a:off x="567187" y="3732002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Predicado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758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8" name="Seta: Dobrada 7">
            <a:extLst>
              <a:ext uri="{FF2B5EF4-FFF2-40B4-BE49-F238E27FC236}">
                <a16:creationId xmlns:a16="http://schemas.microsoft.com/office/drawing/2014/main" id="{A412956F-C840-37F6-E6D8-3DD7B8DF4F72}"/>
              </a:ext>
            </a:extLst>
          </p:cNvPr>
          <p:cNvSpPr/>
          <p:nvPr/>
        </p:nvSpPr>
        <p:spPr>
          <a:xfrm flipH="1">
            <a:off x="6488202" y="1870214"/>
            <a:ext cx="935182" cy="979714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49E48C8-ECF7-C421-1250-AE5074A3801C}"/>
              </a:ext>
            </a:extLst>
          </p:cNvPr>
          <p:cNvSpPr/>
          <p:nvPr/>
        </p:nvSpPr>
        <p:spPr>
          <a:xfrm>
            <a:off x="4502598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Validação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C13FD10-13D2-E404-0B0F-C0DE2FAA220F}"/>
              </a:ext>
            </a:extLst>
          </p:cNvPr>
          <p:cNvSpPr/>
          <p:nvPr/>
        </p:nvSpPr>
        <p:spPr>
          <a:xfrm>
            <a:off x="2483792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Produção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2E267-4BEC-7D1D-20DA-3D74F2AD688C}"/>
              </a:ext>
            </a:extLst>
          </p:cNvPr>
          <p:cNvSpPr/>
          <p:nvPr/>
        </p:nvSpPr>
        <p:spPr>
          <a:xfrm>
            <a:off x="479830" y="1878892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398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Fases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desenvolviento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54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96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CF4842A-9F51-2E08-C9BB-EB283FC7EAC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B5E9210-8081-1431-4B41-A41D69231DF7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8998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A2B69CFF-FAF6-9EB3-6922-2CB04E5D6E9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9467E6F0-547F-38BB-3D52-26CB9FF46089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470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1894E697-09D0-6A03-6FF0-DAAACB43AA27}"/>
              </a:ext>
            </a:extLst>
          </p:cNvPr>
          <p:cNvSpPr/>
          <p:nvPr/>
        </p:nvSpPr>
        <p:spPr>
          <a:xfrm>
            <a:off x="308394" y="1510615"/>
            <a:ext cx="2534008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Fomentada pelas premissas</a:t>
            </a:r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7F91E0C-DB4A-2137-F895-8551E02F7646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D1DC3059-C751-985F-264F-BA4C93DB4512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27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5A24FA3F-3FEE-09CC-E9FD-59100E4E7A75}"/>
              </a:ext>
            </a:extLst>
          </p:cNvPr>
          <p:cNvSpPr/>
          <p:nvPr/>
        </p:nvSpPr>
        <p:spPr>
          <a:xfrm>
            <a:off x="2022894" y="2060549"/>
            <a:ext cx="1585103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CRUD</a:t>
            </a:r>
            <a:endParaRPr lang="pt-BR"/>
          </a:p>
        </p:txBody>
      </p: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7198743" y="2286992"/>
            <a:ext cx="1854678" cy="398972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Queries, </a:t>
            </a:r>
            <a:r>
              <a:rPr lang="pt-BR" err="1">
                <a:cs typeface="Arial"/>
              </a:rPr>
              <a:t>Views</a:t>
            </a:r>
            <a:r>
              <a:rPr lang="pt-BR">
                <a:cs typeface="Arial"/>
              </a:rPr>
              <a:t> ...</a:t>
            </a:r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27B0331-C0C4-B0C1-244B-51BBD6D51A01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Regra 20x80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6274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216988" y="2179162"/>
            <a:ext cx="1789980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Privacidade</a:t>
            </a:r>
          </a:p>
        </p:txBody>
      </p:sp>
    </p:spTree>
    <p:extLst>
      <p:ext uri="{BB962C8B-B14F-4D97-AF65-F5344CB8AC3E}">
        <p14:creationId xmlns:p14="http://schemas.microsoft.com/office/powerpoint/2010/main" val="38606169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5419545" y="2793794"/>
            <a:ext cx="2242866" cy="517585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Implementação do BD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FEBD4F6-518E-0E35-113B-C05B9E52F613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Conhece a aplicação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147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982583" y="3408426"/>
            <a:ext cx="2242866" cy="517585"/>
          </a:xfrm>
          <a:prstGeom prst="wedgeRoundRectCallout">
            <a:avLst/>
          </a:prstGeom>
          <a:solidFill>
            <a:srgbClr val="1E4F1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Integração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408964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0" name="Balão de Pensamento: Nuvem 29">
            <a:extLst>
              <a:ext uri="{FF2B5EF4-FFF2-40B4-BE49-F238E27FC236}">
                <a16:creationId xmlns:a16="http://schemas.microsoft.com/office/drawing/2014/main" id="{6B66B816-016F-687A-EC79-524C34C14B1E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</p:spTree>
    <p:extLst>
      <p:ext uri="{BB962C8B-B14F-4D97-AF65-F5344CB8AC3E}">
        <p14:creationId xmlns:p14="http://schemas.microsoft.com/office/powerpoint/2010/main" val="240093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A4FCD08-AA08-939A-84C8-2E1B663AD845}"/>
              </a:ext>
            </a:extLst>
          </p:cNvPr>
          <p:cNvGrpSpPr/>
          <p:nvPr/>
        </p:nvGrpSpPr>
        <p:grpSpPr>
          <a:xfrm>
            <a:off x="610319" y="2157682"/>
            <a:ext cx="4507300" cy="1919378"/>
            <a:chOff x="631885" y="2750748"/>
            <a:chExt cx="4507300" cy="191937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E250D32-ADAC-516E-D078-E9F0481CC0DD}"/>
                </a:ext>
              </a:extLst>
            </p:cNvPr>
            <p:cNvSpPr/>
            <p:nvPr/>
          </p:nvSpPr>
          <p:spPr>
            <a:xfrm>
              <a:off x="631885" y="2750748"/>
              <a:ext cx="2124253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>
                  <a:cs typeface="Arial"/>
                </a:rPr>
                <a:t>Verdade</a:t>
              </a:r>
              <a:endParaRPr lang="pt-BR" sz="180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A266B74-FEA2-CB68-8E2F-8A2691A2F7CE}"/>
                </a:ext>
              </a:extLst>
            </p:cNvPr>
            <p:cNvSpPr/>
            <p:nvPr/>
          </p:nvSpPr>
          <p:spPr>
            <a:xfrm>
              <a:off x="2939451" y="4044711"/>
              <a:ext cx="2199734" cy="6254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>
                  <a:cs typeface="Arial"/>
                </a:rPr>
                <a:t>Contexto do BD</a:t>
              </a:r>
              <a:endParaRPr lang="pt-BR" sz="1600"/>
            </a:p>
          </p:txBody>
        </p:sp>
        <p:sp>
          <p:nvSpPr>
            <p:cNvPr id="7" name="Seta: de Cima para Baixo 6">
              <a:extLst>
                <a:ext uri="{FF2B5EF4-FFF2-40B4-BE49-F238E27FC236}">
                  <a16:creationId xmlns:a16="http://schemas.microsoft.com/office/drawing/2014/main" id="{163523B7-AF6E-A141-527A-AF8B23855992}"/>
                </a:ext>
              </a:extLst>
            </p:cNvPr>
            <p:cNvSpPr/>
            <p:nvPr/>
          </p:nvSpPr>
          <p:spPr>
            <a:xfrm rot="-1740000">
              <a:off x="2553180" y="3066237"/>
              <a:ext cx="485235" cy="1218481"/>
            </a:xfrm>
            <a:prstGeom prst="up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</p:spTree>
    <p:extLst>
      <p:ext uri="{BB962C8B-B14F-4D97-AF65-F5344CB8AC3E}">
        <p14:creationId xmlns:p14="http://schemas.microsoft.com/office/powerpoint/2010/main" val="24388595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865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FBD7B114-4E84-300A-8877-BE48A25A37C1}"/>
              </a:ext>
            </a:extLst>
          </p:cNvPr>
          <p:cNvSpPr/>
          <p:nvPr/>
        </p:nvSpPr>
        <p:spPr>
          <a:xfrm>
            <a:off x="2615960" y="3074238"/>
            <a:ext cx="1746848" cy="754811"/>
          </a:xfrm>
          <a:prstGeom prst="downArrowCallout">
            <a:avLst/>
          </a:prstGeom>
          <a:solidFill>
            <a:srgbClr val="002060"/>
          </a:solidFill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chemeClr val="bg1"/>
                </a:solidFill>
                <a:latin typeface="Calibri"/>
                <a:cs typeface="Arial"/>
              </a:rPr>
              <a:t>HTAP</a:t>
            </a:r>
            <a:endParaRPr lang="pt-BR" sz="200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7640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681657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3BCEDB8-DF72-BF1B-0F06-6B0CBD6F7818}"/>
              </a:ext>
            </a:extLst>
          </p:cNvPr>
          <p:cNvSpPr/>
          <p:nvPr/>
        </p:nvSpPr>
        <p:spPr>
          <a:xfrm>
            <a:off x="5866410" y="912173"/>
            <a:ext cx="2152402" cy="19594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AB2235-7E3F-6984-21D5-CDAD85984818}"/>
              </a:ext>
            </a:extLst>
          </p:cNvPr>
          <p:cNvSpPr/>
          <p:nvPr/>
        </p:nvSpPr>
        <p:spPr>
          <a:xfrm>
            <a:off x="5866410" y="2960666"/>
            <a:ext cx="2152402" cy="957448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9755B7D-4507-A105-379E-8643C596BA70}"/>
              </a:ext>
            </a:extLst>
          </p:cNvPr>
          <p:cNvSpPr/>
          <p:nvPr/>
        </p:nvSpPr>
        <p:spPr>
          <a:xfrm>
            <a:off x="5910942" y="3992334"/>
            <a:ext cx="2152402" cy="75705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4AAFD02-F76D-574C-BAF1-658502E2C9B6}"/>
              </a:ext>
            </a:extLst>
          </p:cNvPr>
          <p:cNvGrpSpPr/>
          <p:nvPr/>
        </p:nvGrpSpPr>
        <p:grpSpPr>
          <a:xfrm>
            <a:off x="672809" y="2257423"/>
            <a:ext cx="2315688" cy="1944584"/>
            <a:chOff x="539212" y="1975384"/>
            <a:chExt cx="2315688" cy="1944584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3DF9787-0AD0-0663-878C-1426A7D694FD}"/>
                </a:ext>
              </a:extLst>
            </p:cNvPr>
            <p:cNvSpPr/>
            <p:nvPr/>
          </p:nvSpPr>
          <p:spPr>
            <a:xfrm>
              <a:off x="539213" y="1975384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Modelo ER</a:t>
              </a:r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F6803C6D-DA3C-5F03-2119-AA6060A8BB75}"/>
                </a:ext>
              </a:extLst>
            </p:cNvPr>
            <p:cNvSpPr/>
            <p:nvPr/>
          </p:nvSpPr>
          <p:spPr>
            <a:xfrm>
              <a:off x="539213" y="2687903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Modelo Relacional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B10C9BA-1C67-7E5B-5AC8-14286A5421C1}"/>
                </a:ext>
              </a:extLst>
            </p:cNvPr>
            <p:cNvSpPr/>
            <p:nvPr/>
          </p:nvSpPr>
          <p:spPr>
            <a:xfrm>
              <a:off x="539212" y="3370734"/>
              <a:ext cx="2315687" cy="549234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SGBD Relacional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68848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2566" y="1113164"/>
            <a:ext cx="7315634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dos dados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301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E1A7FA1-58AE-FEB2-3316-50CADC977BC7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7D7E962-AB8C-4579-AE67-5A66D12B68B1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4426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Levantamento de dados e requisitos</a:t>
            </a:r>
            <a:endParaRPr lang="pt-BR"/>
          </a:p>
        </p:txBody>
      </p:sp>
      <p:pic>
        <p:nvPicPr>
          <p:cNvPr id="8" name="Imagem 26" descr="Logotipo&#10;&#10;Descrição gerada automaticamente">
            <a:extLst>
              <a:ext uri="{FF2B5EF4-FFF2-40B4-BE49-F238E27FC236}">
                <a16:creationId xmlns:a16="http://schemas.microsoft.com/office/drawing/2014/main" id="{A3AC1A2B-978B-9EE2-A5BD-344EBEE5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47" y="1729622"/>
            <a:ext cx="1071833" cy="103727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E6E0DEB-32FA-FE3D-93A6-2CA5A37659B8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CD4ED5B-456B-4D1E-6E9F-F0AA23E884DA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4011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Rastrear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Data de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início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&amp;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locais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4099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Rastrear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início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&amp;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locais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8396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0968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136C09-EEF4-40EC-8CB0-659FAB9EE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2FBF4-0123-44FF-AA17-B5EF7850F6F1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0B89327C-6215-4B68-BCAC-9C9C71D14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305</Slides>
  <Notes>305</Notes>
  <HiddenSlides>2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305</vt:i4>
      </vt:variant>
    </vt:vector>
  </HeadingPairs>
  <TitlesOfParts>
    <vt:vector size="30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2585</cp:revision>
  <dcterms:modified xsi:type="dcterms:W3CDTF">2022-09-25T12:20:03Z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